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67" r:id="rId14"/>
    <p:sldId id="274" r:id="rId15"/>
    <p:sldId id="273" r:id="rId16"/>
    <p:sldId id="268" r:id="rId17"/>
    <p:sldId id="275" r:id="rId18"/>
    <p:sldId id="276" r:id="rId19"/>
    <p:sldId id="269" r:id="rId20"/>
    <p:sldId id="279" r:id="rId21"/>
    <p:sldId id="277" r:id="rId22"/>
    <p:sldId id="270" r:id="rId23"/>
    <p:sldId id="271" r:id="rId24"/>
  </p:sldIdLst>
  <p:sldSz cx="18288000" cy="10287000"/>
  <p:notesSz cx="6858000" cy="9144000"/>
  <p:embeddedFontLst>
    <p:embeddedFont>
      <p:font typeface="Almarai" panose="020B0604020202020204" charset="-78"/>
      <p:regular r:id="rId25"/>
    </p:embeddedFont>
    <p:embeddedFont>
      <p:font typeface="Almarai Bold" panose="020B0604020202020204" charset="-78"/>
      <p:regular r:id="rId26"/>
    </p:embeddedFont>
    <p:embeddedFont>
      <p:font typeface="Francois One" panose="020B0604020202020204" charset="0"/>
      <p:regular r:id="rId27"/>
    </p:embeddedFont>
    <p:embeddedFont>
      <p:font typeface="Noto Sans Bold" panose="020B0604020202020204" charset="0"/>
      <p:regular r:id="rId28"/>
    </p:embeddedFont>
    <p:embeddedFont>
      <p:font typeface="Sigmar One" panose="020B0604020202020204" charset="0"/>
      <p:regular r:id="rId29"/>
    </p:embeddedFont>
    <p:embeddedFont>
      <p:font typeface="Times New Roman Bold" panose="02020803070505020304" pitchFamily="18" charset="0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4.png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20.sv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image" Target="../media/image3.svg"/><Relationship Id="rId10" Type="http://schemas.openxmlformats.org/officeDocument/2006/relationships/image" Target="../media/image24.svg"/><Relationship Id="rId4" Type="http://schemas.openxmlformats.org/officeDocument/2006/relationships/image" Target="../media/image2.pn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video" Target="../media/media1.mp4"/><Relationship Id="rId16" Type="http://schemas.openxmlformats.org/officeDocument/2006/relationships/image" Target="../media/image41.svg"/><Relationship Id="rId1" Type="http://schemas.microsoft.com/office/2007/relationships/media" Target="../media/media1.mp4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19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45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image" Target="../media/image1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4" Type="http://schemas.openxmlformats.org/officeDocument/2006/relationships/image" Target="../media/image4.pn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56119" y="-1202845"/>
            <a:ext cx="1683983" cy="2405689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7277115" y="0"/>
            <a:ext cx="841991" cy="84199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-5976625" y="4306703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445802" y="-1202845"/>
            <a:ext cx="1683983" cy="2405689"/>
            <a:chOff x="0" y="0"/>
            <a:chExt cx="444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557796" y="9239250"/>
            <a:ext cx="3512288" cy="71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NHÓM 13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2838" y="3537938"/>
            <a:ext cx="17442324" cy="2895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6"/>
              </a:lnSpc>
            </a:pPr>
            <a:r>
              <a:rPr lang="en-US" sz="9555" dirty="0" err="1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ỨNG</a:t>
            </a:r>
            <a:r>
              <a:rPr lang="en-US" sz="9555" dirty="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9555" dirty="0" err="1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DỤNG</a:t>
            </a:r>
            <a:r>
              <a:rPr lang="en-US" sz="9555" dirty="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 WED </a:t>
            </a:r>
            <a:r>
              <a:rPr lang="en-US" sz="9555" dirty="0" err="1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GHI</a:t>
            </a:r>
            <a:r>
              <a:rPr lang="en-US" sz="9555" dirty="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9555" dirty="0" err="1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CHÚ</a:t>
            </a:r>
            <a:r>
              <a:rPr lang="en-US" sz="9555" dirty="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9555" dirty="0" err="1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CÁ</a:t>
            </a:r>
            <a:r>
              <a:rPr lang="en-US" sz="9555" dirty="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9555" dirty="0" err="1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NHÂN</a:t>
            </a:r>
            <a:endParaRPr lang="en-US" sz="9555" dirty="0">
              <a:solidFill>
                <a:srgbClr val="FFFFFF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3685" y="8684003"/>
            <a:ext cx="1683983" cy="2405689"/>
            <a:chOff x="0" y="0"/>
            <a:chExt cx="444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59940" y="8404337"/>
            <a:ext cx="8298324" cy="85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dirty="0" err="1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NỀN</a:t>
            </a:r>
            <a:r>
              <a:rPr lang="en-US" sz="500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TẢNG</a:t>
            </a:r>
            <a:r>
              <a:rPr lang="en-US" sz="500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CÔNG</a:t>
            </a:r>
            <a:r>
              <a:rPr lang="en-US" sz="500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NGHỆ</a:t>
            </a:r>
            <a:r>
              <a:rPr lang="en-US" sz="500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SỐ</a:t>
            </a:r>
            <a:r>
              <a:rPr lang="en-US" sz="500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1424042" y="4129665"/>
            <a:ext cx="1427727" cy="2405689"/>
            <a:chOff x="0" y="0"/>
            <a:chExt cx="3768595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68595" cy="6350000"/>
            </a:xfrm>
            <a:custGeom>
              <a:avLst/>
              <a:gdLst/>
              <a:ahLst/>
              <a:cxnLst/>
              <a:rect l="l" t="t" r="r" b="b"/>
              <a:pathLst>
                <a:path w="3768595" h="6350000">
                  <a:moveTo>
                    <a:pt x="1884297" y="6350000"/>
                  </a:moveTo>
                  <a:cubicBezTo>
                    <a:pt x="844165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844165" y="0"/>
                    <a:pt x="1884297" y="0"/>
                  </a:cubicBezTo>
                  <a:cubicBezTo>
                    <a:pt x="2924429" y="0"/>
                    <a:pt x="3768595" y="995680"/>
                    <a:pt x="3768595" y="2222500"/>
                  </a:cubicBezTo>
                  <a:lnTo>
                    <a:pt x="3768595" y="4127500"/>
                  </a:lnTo>
                  <a:cubicBezTo>
                    <a:pt x="3768595" y="5354320"/>
                    <a:pt x="2924429" y="6350000"/>
                    <a:pt x="1884297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46912" r="-246912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-4242619" y="-759050"/>
            <a:ext cx="7064881" cy="5065753"/>
            <a:chOff x="0" y="0"/>
            <a:chExt cx="9419841" cy="6754338"/>
          </a:xfrm>
        </p:grpSpPr>
        <p:grpSp>
          <p:nvGrpSpPr>
            <p:cNvPr id="17" name="Group 17"/>
            <p:cNvGrpSpPr/>
            <p:nvPr/>
          </p:nvGrpSpPr>
          <p:grpSpPr>
            <a:xfrm>
              <a:off x="1076695" y="176405"/>
              <a:ext cx="1853545" cy="1336368"/>
              <a:chOff x="0" y="0"/>
              <a:chExt cx="1013743" cy="73088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13743" cy="730888"/>
              </a:xfrm>
              <a:custGeom>
                <a:avLst/>
                <a:gdLst/>
                <a:ahLst/>
                <a:cxnLst/>
                <a:rect l="l" t="t" r="r" b="b"/>
                <a:pathLst>
                  <a:path w="1013743" h="730888">
                    <a:moveTo>
                      <a:pt x="50122" y="0"/>
                    </a:moveTo>
                    <a:lnTo>
                      <a:pt x="963622" y="0"/>
                    </a:lnTo>
                    <a:cubicBezTo>
                      <a:pt x="991303" y="0"/>
                      <a:pt x="1013743" y="22440"/>
                      <a:pt x="1013743" y="50122"/>
                    </a:cubicBezTo>
                    <a:lnTo>
                      <a:pt x="1013743" y="680767"/>
                    </a:lnTo>
                    <a:cubicBezTo>
                      <a:pt x="1013743" y="694060"/>
                      <a:pt x="1008463" y="706808"/>
                      <a:pt x="999063" y="716208"/>
                    </a:cubicBezTo>
                    <a:cubicBezTo>
                      <a:pt x="989663" y="725608"/>
                      <a:pt x="976915" y="730888"/>
                      <a:pt x="963622" y="730888"/>
                    </a:cubicBezTo>
                    <a:lnTo>
                      <a:pt x="50122" y="730888"/>
                    </a:lnTo>
                    <a:cubicBezTo>
                      <a:pt x="22440" y="730888"/>
                      <a:pt x="0" y="708448"/>
                      <a:pt x="0" y="680767"/>
                    </a:cubicBezTo>
                    <a:lnTo>
                      <a:pt x="0" y="50122"/>
                    </a:lnTo>
                    <a:cubicBezTo>
                      <a:pt x="0" y="22440"/>
                      <a:pt x="22440" y="0"/>
                      <a:pt x="50122" y="0"/>
                    </a:cubicBezTo>
                    <a:close/>
                  </a:path>
                </a:pathLst>
              </a:custGeom>
              <a:solidFill>
                <a:srgbClr val="031E40">
                  <a:alpha val="80000"/>
                </a:srgbClr>
              </a:solidFill>
              <a:ln w="19050" cap="sq">
                <a:solidFill>
                  <a:srgbClr val="46B0D9">
                    <a:alpha val="80000"/>
                  </a:srgbClr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1013743" cy="749938"/>
              </a:xfrm>
              <a:prstGeom prst="rect">
                <a:avLst/>
              </a:prstGeom>
            </p:spPr>
            <p:txBody>
              <a:bodyPr lIns="33872" tIns="33872" rIns="33872" bIns="33872" rtlCol="0" anchor="ctr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1713392" y="421706"/>
              <a:ext cx="672406" cy="845767"/>
            </a:xfrm>
            <a:custGeom>
              <a:avLst/>
              <a:gdLst/>
              <a:ahLst/>
              <a:cxnLst/>
              <a:rect l="l" t="t" r="r" b="b"/>
              <a:pathLst>
                <a:path w="672406" h="845767">
                  <a:moveTo>
                    <a:pt x="0" y="0"/>
                  </a:moveTo>
                  <a:lnTo>
                    <a:pt x="672406" y="0"/>
                  </a:lnTo>
                  <a:lnTo>
                    <a:pt x="672406" y="845766"/>
                  </a:lnTo>
                  <a:lnTo>
                    <a:pt x="0" y="845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251" b="-4251"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>
              <a:off x="5252425" y="403213"/>
              <a:ext cx="1523611" cy="1299191"/>
              <a:chOff x="0" y="0"/>
              <a:chExt cx="1093258" cy="93222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093257" cy="932226"/>
              </a:xfrm>
              <a:custGeom>
                <a:avLst/>
                <a:gdLst/>
                <a:ahLst/>
                <a:cxnLst/>
                <a:rect l="l" t="t" r="r" b="b"/>
                <a:pathLst>
                  <a:path w="1093257" h="932226">
                    <a:moveTo>
                      <a:pt x="60976" y="0"/>
                    </a:moveTo>
                    <a:lnTo>
                      <a:pt x="1032282" y="0"/>
                    </a:lnTo>
                    <a:cubicBezTo>
                      <a:pt x="1048454" y="0"/>
                      <a:pt x="1063963" y="6424"/>
                      <a:pt x="1075398" y="17859"/>
                    </a:cubicBezTo>
                    <a:cubicBezTo>
                      <a:pt x="1086833" y="29294"/>
                      <a:pt x="1093257" y="44804"/>
                      <a:pt x="1093257" y="60976"/>
                    </a:cubicBezTo>
                    <a:lnTo>
                      <a:pt x="1093257" y="871251"/>
                    </a:lnTo>
                    <a:cubicBezTo>
                      <a:pt x="1093257" y="887423"/>
                      <a:pt x="1086833" y="902932"/>
                      <a:pt x="1075398" y="914367"/>
                    </a:cubicBezTo>
                    <a:cubicBezTo>
                      <a:pt x="1063963" y="925802"/>
                      <a:pt x="1048454" y="932226"/>
                      <a:pt x="1032282" y="932226"/>
                    </a:cubicBezTo>
                    <a:lnTo>
                      <a:pt x="60976" y="932226"/>
                    </a:lnTo>
                    <a:cubicBezTo>
                      <a:pt x="44804" y="932226"/>
                      <a:pt x="29294" y="925802"/>
                      <a:pt x="17859" y="914367"/>
                    </a:cubicBezTo>
                    <a:cubicBezTo>
                      <a:pt x="6424" y="902932"/>
                      <a:pt x="0" y="887423"/>
                      <a:pt x="0" y="871251"/>
                    </a:cubicBezTo>
                    <a:lnTo>
                      <a:pt x="0" y="60976"/>
                    </a:lnTo>
                    <a:cubicBezTo>
                      <a:pt x="0" y="44804"/>
                      <a:pt x="6424" y="29294"/>
                      <a:pt x="17859" y="17859"/>
                    </a:cubicBezTo>
                    <a:cubicBezTo>
                      <a:pt x="29294" y="6424"/>
                      <a:pt x="44804" y="0"/>
                      <a:pt x="60976" y="0"/>
                    </a:cubicBezTo>
                    <a:close/>
                  </a:path>
                </a:pathLst>
              </a:custGeom>
              <a:solidFill>
                <a:srgbClr val="031E40">
                  <a:alpha val="80000"/>
                </a:srgbClr>
              </a:solidFill>
              <a:ln w="19050" cap="sq">
                <a:solidFill>
                  <a:srgbClr val="46B0D9">
                    <a:alpha val="80000"/>
                  </a:srgbClr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093258" cy="951276"/>
              </a:xfrm>
              <a:prstGeom prst="rect">
                <a:avLst/>
              </a:prstGeom>
            </p:spPr>
            <p:txBody>
              <a:bodyPr lIns="25818" tIns="25818" rIns="25818" bIns="25818" rtlCol="0" anchor="ctr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5651482" y="687402"/>
              <a:ext cx="725497" cy="730812"/>
            </a:xfrm>
            <a:custGeom>
              <a:avLst/>
              <a:gdLst/>
              <a:ahLst/>
              <a:cxnLst/>
              <a:rect l="l" t="t" r="r" b="b"/>
              <a:pathLst>
                <a:path w="725497" h="730812">
                  <a:moveTo>
                    <a:pt x="0" y="0"/>
                  </a:moveTo>
                  <a:lnTo>
                    <a:pt x="725497" y="0"/>
                  </a:lnTo>
                  <a:lnTo>
                    <a:pt x="725497" y="730813"/>
                  </a:lnTo>
                  <a:lnTo>
                    <a:pt x="0" y="730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3361248" y="2003090"/>
              <a:ext cx="2297900" cy="2363154"/>
              <a:chOff x="0" y="0"/>
              <a:chExt cx="1470977" cy="1512749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470977" cy="1512749"/>
              </a:xfrm>
              <a:custGeom>
                <a:avLst/>
                <a:gdLst/>
                <a:ahLst/>
                <a:cxnLst/>
                <a:rect l="l" t="t" r="r" b="b"/>
                <a:pathLst>
                  <a:path w="1470977" h="1512749">
                    <a:moveTo>
                      <a:pt x="40430" y="0"/>
                    </a:moveTo>
                    <a:lnTo>
                      <a:pt x="1430548" y="0"/>
                    </a:lnTo>
                    <a:cubicBezTo>
                      <a:pt x="1452876" y="0"/>
                      <a:pt x="1470977" y="18101"/>
                      <a:pt x="1470977" y="40430"/>
                    </a:cubicBezTo>
                    <a:lnTo>
                      <a:pt x="1470977" y="1472319"/>
                    </a:lnTo>
                    <a:cubicBezTo>
                      <a:pt x="1470977" y="1494648"/>
                      <a:pt x="1452876" y="1512749"/>
                      <a:pt x="1430548" y="1512749"/>
                    </a:cubicBezTo>
                    <a:lnTo>
                      <a:pt x="40430" y="1512749"/>
                    </a:lnTo>
                    <a:cubicBezTo>
                      <a:pt x="18101" y="1512749"/>
                      <a:pt x="0" y="1494648"/>
                      <a:pt x="0" y="1472319"/>
                    </a:cubicBezTo>
                    <a:lnTo>
                      <a:pt x="0" y="40430"/>
                    </a:lnTo>
                    <a:cubicBezTo>
                      <a:pt x="0" y="18101"/>
                      <a:pt x="18101" y="0"/>
                      <a:pt x="40430" y="0"/>
                    </a:cubicBezTo>
                    <a:close/>
                  </a:path>
                </a:pathLst>
              </a:custGeom>
              <a:solidFill>
                <a:srgbClr val="031E40">
                  <a:alpha val="80000"/>
                </a:srgbClr>
              </a:solidFill>
              <a:ln w="19050" cap="sq">
                <a:solidFill>
                  <a:srgbClr val="46B0D9">
                    <a:alpha val="80000"/>
                  </a:srgbClr>
                </a:soli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9050"/>
                <a:ext cx="1470977" cy="1531799"/>
              </a:xfrm>
              <a:prstGeom prst="rect">
                <a:avLst/>
              </a:prstGeom>
            </p:spPr>
            <p:txBody>
              <a:bodyPr lIns="28940" tIns="28940" rIns="28940" bIns="28940" rtlCol="0" anchor="ctr"/>
              <a:lstStyle/>
              <a:p>
                <a:pPr algn="ctr">
                  <a:lnSpc>
                    <a:spcPts val="15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3840507" y="2525934"/>
              <a:ext cx="1339382" cy="1317465"/>
            </a:xfrm>
            <a:custGeom>
              <a:avLst/>
              <a:gdLst/>
              <a:ahLst/>
              <a:cxnLst/>
              <a:rect l="l" t="t" r="r" b="b"/>
              <a:pathLst>
                <a:path w="1339382" h="1317465">
                  <a:moveTo>
                    <a:pt x="0" y="0"/>
                  </a:moveTo>
                  <a:lnTo>
                    <a:pt x="1339383" y="0"/>
                  </a:lnTo>
                  <a:lnTo>
                    <a:pt x="1339383" y="1317465"/>
                  </a:lnTo>
                  <a:lnTo>
                    <a:pt x="0" y="1317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9" name="Group 29"/>
            <p:cNvGrpSpPr/>
            <p:nvPr/>
          </p:nvGrpSpPr>
          <p:grpSpPr>
            <a:xfrm>
              <a:off x="8051272" y="2003090"/>
              <a:ext cx="1368569" cy="1302873"/>
              <a:chOff x="0" y="0"/>
              <a:chExt cx="484487" cy="46123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484487" cy="461230"/>
              </a:xfrm>
              <a:custGeom>
                <a:avLst/>
                <a:gdLst/>
                <a:ahLst/>
                <a:cxnLst/>
                <a:rect l="l" t="t" r="r" b="b"/>
                <a:pathLst>
                  <a:path w="484487" h="461230">
                    <a:moveTo>
                      <a:pt x="0" y="0"/>
                    </a:moveTo>
                    <a:lnTo>
                      <a:pt x="484487" y="0"/>
                    </a:lnTo>
                    <a:lnTo>
                      <a:pt x="484487" y="461230"/>
                    </a:lnTo>
                    <a:lnTo>
                      <a:pt x="0" y="461230"/>
                    </a:lnTo>
                    <a:close/>
                  </a:path>
                </a:pathLst>
              </a:custGeom>
              <a:solidFill>
                <a:srgbClr val="031E40"/>
              </a:solidFill>
              <a:ln w="19050" cap="sq">
                <a:solidFill>
                  <a:srgbClr val="46B0D9"/>
                </a:solidFill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66675"/>
                <a:ext cx="484487" cy="527905"/>
              </a:xfrm>
              <a:prstGeom prst="rect">
                <a:avLst/>
              </a:prstGeom>
            </p:spPr>
            <p:txBody>
              <a:bodyPr lIns="52330" tIns="52330" rIns="52330" bIns="52330" rtlCol="0" anchor="ctr"/>
              <a:lstStyle/>
              <a:p>
                <a:pPr algn="ctr">
                  <a:lnSpc>
                    <a:spcPts val="4910"/>
                  </a:lnSpc>
                </a:pPr>
                <a:r>
                  <a:rPr lang="en-US" sz="3507" dirty="0">
                    <a:gradFill>
                      <a:gsLst>
                        <a:gs pos="0">
                          <a:srgbClr val="0CC0DF">
                            <a:alpha val="100000"/>
                          </a:srgbClr>
                        </a:gs>
                        <a:gs pos="100000">
                          <a:srgbClr val="FFDE59">
                            <a:alpha val="100000"/>
                          </a:srgbClr>
                        </a:gs>
                      </a:gsLst>
                      <a:lin ang="0"/>
                    </a:gradFill>
                    <a:latin typeface="Francois One"/>
                    <a:ea typeface="Francois One"/>
                    <a:cs typeface="Francois One"/>
                    <a:sym typeface="Francois One"/>
                  </a:rPr>
                  <a:t>AI</a:t>
                </a: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0" y="3493919"/>
              <a:ext cx="1432496" cy="1109560"/>
              <a:chOff x="0" y="0"/>
              <a:chExt cx="1462941" cy="1133141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462941" cy="1133141"/>
              </a:xfrm>
              <a:custGeom>
                <a:avLst/>
                <a:gdLst/>
                <a:ahLst/>
                <a:cxnLst/>
                <a:rect l="l" t="t" r="r" b="b"/>
                <a:pathLst>
                  <a:path w="1462941" h="1133141">
                    <a:moveTo>
                      <a:pt x="64854" y="0"/>
                    </a:moveTo>
                    <a:lnTo>
                      <a:pt x="1398087" y="0"/>
                    </a:lnTo>
                    <a:cubicBezTo>
                      <a:pt x="1415287" y="0"/>
                      <a:pt x="1431783" y="6833"/>
                      <a:pt x="1443946" y="18995"/>
                    </a:cubicBezTo>
                    <a:cubicBezTo>
                      <a:pt x="1456108" y="31158"/>
                      <a:pt x="1462941" y="47654"/>
                      <a:pt x="1462941" y="64854"/>
                    </a:cubicBezTo>
                    <a:lnTo>
                      <a:pt x="1462941" y="1068287"/>
                    </a:lnTo>
                    <a:cubicBezTo>
                      <a:pt x="1462941" y="1085488"/>
                      <a:pt x="1456108" y="1101984"/>
                      <a:pt x="1443946" y="1114146"/>
                    </a:cubicBezTo>
                    <a:cubicBezTo>
                      <a:pt x="1431783" y="1126308"/>
                      <a:pt x="1415287" y="1133141"/>
                      <a:pt x="1398087" y="1133141"/>
                    </a:cubicBezTo>
                    <a:lnTo>
                      <a:pt x="64854" y="1133141"/>
                    </a:lnTo>
                    <a:cubicBezTo>
                      <a:pt x="47654" y="1133141"/>
                      <a:pt x="31158" y="1126308"/>
                      <a:pt x="18995" y="1114146"/>
                    </a:cubicBezTo>
                    <a:cubicBezTo>
                      <a:pt x="6833" y="1101984"/>
                      <a:pt x="0" y="1085488"/>
                      <a:pt x="0" y="1068287"/>
                    </a:cubicBezTo>
                    <a:lnTo>
                      <a:pt x="0" y="64854"/>
                    </a:lnTo>
                    <a:cubicBezTo>
                      <a:pt x="0" y="47654"/>
                      <a:pt x="6833" y="31158"/>
                      <a:pt x="18995" y="18995"/>
                    </a:cubicBezTo>
                    <a:cubicBezTo>
                      <a:pt x="31158" y="6833"/>
                      <a:pt x="47654" y="0"/>
                      <a:pt x="64854" y="0"/>
                    </a:cubicBezTo>
                    <a:close/>
                  </a:path>
                </a:pathLst>
              </a:custGeom>
              <a:solidFill>
                <a:srgbClr val="031E40">
                  <a:alpha val="80000"/>
                </a:srgbClr>
              </a:solidFill>
              <a:ln w="19050" cap="sq">
                <a:solidFill>
                  <a:srgbClr val="46B0D9">
                    <a:alpha val="80000"/>
                  </a:srgbClr>
                </a:solidFill>
                <a:prstDash val="solid"/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19050"/>
                <a:ext cx="1462941" cy="1152191"/>
              </a:xfrm>
              <a:prstGeom prst="rect">
                <a:avLst/>
              </a:prstGeom>
            </p:spPr>
            <p:txBody>
              <a:bodyPr lIns="18140" tIns="18140" rIns="18140" bIns="18140" rtlCol="0" anchor="ctr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294538" y="3629524"/>
              <a:ext cx="843420" cy="848046"/>
            </a:xfrm>
            <a:custGeom>
              <a:avLst/>
              <a:gdLst/>
              <a:ahLst/>
              <a:cxnLst/>
              <a:rect l="l" t="t" r="r" b="b"/>
              <a:pathLst>
                <a:path w="843420" h="848046">
                  <a:moveTo>
                    <a:pt x="0" y="0"/>
                  </a:moveTo>
                  <a:lnTo>
                    <a:pt x="843420" y="0"/>
                  </a:lnTo>
                  <a:lnTo>
                    <a:pt x="843420" y="848046"/>
                  </a:lnTo>
                  <a:lnTo>
                    <a:pt x="0" y="848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AutoShape 36"/>
            <p:cNvSpPr/>
            <p:nvPr/>
          </p:nvSpPr>
          <p:spPr>
            <a:xfrm>
              <a:off x="2930234" y="926094"/>
              <a:ext cx="1387033" cy="16465"/>
            </a:xfrm>
            <a:prstGeom prst="line">
              <a:avLst/>
            </a:prstGeom>
            <a:ln w="3810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V="1">
              <a:off x="4317267" y="926094"/>
              <a:ext cx="0" cy="1076995"/>
            </a:xfrm>
            <a:prstGeom prst="line">
              <a:avLst/>
            </a:prstGeom>
            <a:ln w="3810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>
              <a:off x="4346707" y="1575690"/>
              <a:ext cx="905718" cy="24534"/>
            </a:xfrm>
            <a:prstGeom prst="line">
              <a:avLst/>
            </a:prstGeom>
            <a:ln w="3810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V="1">
              <a:off x="716248" y="3064348"/>
              <a:ext cx="2619531" cy="429571"/>
            </a:xfrm>
            <a:prstGeom prst="line">
              <a:avLst/>
            </a:prstGeom>
            <a:ln w="3810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0" name="Group 40"/>
            <p:cNvGrpSpPr/>
            <p:nvPr/>
          </p:nvGrpSpPr>
          <p:grpSpPr>
            <a:xfrm>
              <a:off x="6014230" y="4603479"/>
              <a:ext cx="1368569" cy="1302873"/>
              <a:chOff x="0" y="0"/>
              <a:chExt cx="484487" cy="46123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484487" cy="461230"/>
              </a:xfrm>
              <a:custGeom>
                <a:avLst/>
                <a:gdLst/>
                <a:ahLst/>
                <a:cxnLst/>
                <a:rect l="l" t="t" r="r" b="b"/>
                <a:pathLst>
                  <a:path w="484487" h="461230">
                    <a:moveTo>
                      <a:pt x="0" y="0"/>
                    </a:moveTo>
                    <a:lnTo>
                      <a:pt x="484487" y="0"/>
                    </a:lnTo>
                    <a:lnTo>
                      <a:pt x="484487" y="461230"/>
                    </a:lnTo>
                    <a:lnTo>
                      <a:pt x="0" y="461230"/>
                    </a:lnTo>
                    <a:close/>
                  </a:path>
                </a:pathLst>
              </a:custGeom>
              <a:solidFill>
                <a:srgbClr val="031E40"/>
              </a:solidFill>
              <a:ln w="19050" cap="sq">
                <a:solidFill>
                  <a:srgbClr val="46B0D9"/>
                </a:solidFill>
                <a:prstDash val="solid"/>
                <a:miter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66675"/>
                <a:ext cx="484487" cy="527905"/>
              </a:xfrm>
              <a:prstGeom prst="rect">
                <a:avLst/>
              </a:prstGeom>
            </p:spPr>
            <p:txBody>
              <a:bodyPr lIns="52330" tIns="52330" rIns="52330" bIns="52330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43" name="Freeform 43"/>
            <p:cNvSpPr/>
            <p:nvPr/>
          </p:nvSpPr>
          <p:spPr>
            <a:xfrm>
              <a:off x="6291200" y="4847601"/>
              <a:ext cx="814629" cy="814629"/>
            </a:xfrm>
            <a:custGeom>
              <a:avLst/>
              <a:gdLst/>
              <a:ahLst/>
              <a:cxnLst/>
              <a:rect l="l" t="t" r="r" b="b"/>
              <a:pathLst>
                <a:path w="814629" h="814629">
                  <a:moveTo>
                    <a:pt x="0" y="0"/>
                  </a:moveTo>
                  <a:lnTo>
                    <a:pt x="814630" y="0"/>
                  </a:lnTo>
                  <a:lnTo>
                    <a:pt x="814630" y="814629"/>
                  </a:lnTo>
                  <a:lnTo>
                    <a:pt x="0" y="814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4" name="AutoShape 44"/>
            <p:cNvSpPr/>
            <p:nvPr/>
          </p:nvSpPr>
          <p:spPr>
            <a:xfrm>
              <a:off x="5659149" y="2654526"/>
              <a:ext cx="2392123" cy="0"/>
            </a:xfrm>
            <a:prstGeom prst="line">
              <a:avLst/>
            </a:prstGeom>
            <a:ln w="50800" cap="flat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6511829" y="2654526"/>
              <a:ext cx="892431" cy="2600389"/>
            </a:xfrm>
            <a:prstGeom prst="line">
              <a:avLst/>
            </a:prstGeom>
            <a:ln w="5080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6" name="Group 46"/>
            <p:cNvGrpSpPr/>
            <p:nvPr/>
          </p:nvGrpSpPr>
          <p:grpSpPr>
            <a:xfrm>
              <a:off x="7835446" y="0"/>
              <a:ext cx="1465699" cy="1512773"/>
              <a:chOff x="0" y="0"/>
              <a:chExt cx="518872" cy="535536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518872" cy="535536"/>
              </a:xfrm>
              <a:custGeom>
                <a:avLst/>
                <a:gdLst/>
                <a:ahLst/>
                <a:cxnLst/>
                <a:rect l="l" t="t" r="r" b="b"/>
                <a:pathLst>
                  <a:path w="518872" h="535536">
                    <a:moveTo>
                      <a:pt x="0" y="0"/>
                    </a:moveTo>
                    <a:lnTo>
                      <a:pt x="518872" y="0"/>
                    </a:lnTo>
                    <a:lnTo>
                      <a:pt x="518872" y="535536"/>
                    </a:lnTo>
                    <a:lnTo>
                      <a:pt x="0" y="535536"/>
                    </a:lnTo>
                    <a:close/>
                  </a:path>
                </a:pathLst>
              </a:custGeom>
              <a:solidFill>
                <a:srgbClr val="031E40"/>
              </a:solidFill>
              <a:ln w="19050" cap="sq">
                <a:solidFill>
                  <a:srgbClr val="46B0D9"/>
                </a:solidFill>
                <a:prstDash val="solid"/>
                <a:miter/>
              </a:ln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66675"/>
                <a:ext cx="518872" cy="602211"/>
              </a:xfrm>
              <a:prstGeom prst="rect">
                <a:avLst/>
              </a:prstGeom>
            </p:spPr>
            <p:txBody>
              <a:bodyPr lIns="52330" tIns="52330" rIns="52330" bIns="52330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49" name="Freeform 49"/>
            <p:cNvSpPr/>
            <p:nvPr/>
          </p:nvSpPr>
          <p:spPr>
            <a:xfrm>
              <a:off x="8219853" y="304154"/>
              <a:ext cx="650283" cy="941198"/>
            </a:xfrm>
            <a:custGeom>
              <a:avLst/>
              <a:gdLst/>
              <a:ahLst/>
              <a:cxnLst/>
              <a:rect l="l" t="t" r="r" b="b"/>
              <a:pathLst>
                <a:path w="650283" h="941198">
                  <a:moveTo>
                    <a:pt x="0" y="0"/>
                  </a:moveTo>
                  <a:lnTo>
                    <a:pt x="650283" y="0"/>
                  </a:lnTo>
                  <a:lnTo>
                    <a:pt x="650283" y="941199"/>
                  </a:lnTo>
                  <a:lnTo>
                    <a:pt x="0" y="941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0" name="Group 50"/>
            <p:cNvGrpSpPr/>
            <p:nvPr/>
          </p:nvGrpSpPr>
          <p:grpSpPr>
            <a:xfrm>
              <a:off x="3141629" y="4954957"/>
              <a:ext cx="1368569" cy="1302873"/>
              <a:chOff x="0" y="0"/>
              <a:chExt cx="484487" cy="46123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484487" cy="461230"/>
              </a:xfrm>
              <a:custGeom>
                <a:avLst/>
                <a:gdLst/>
                <a:ahLst/>
                <a:cxnLst/>
                <a:rect l="l" t="t" r="r" b="b"/>
                <a:pathLst>
                  <a:path w="484487" h="461230">
                    <a:moveTo>
                      <a:pt x="0" y="0"/>
                    </a:moveTo>
                    <a:lnTo>
                      <a:pt x="484487" y="0"/>
                    </a:lnTo>
                    <a:lnTo>
                      <a:pt x="484487" y="461230"/>
                    </a:lnTo>
                    <a:lnTo>
                      <a:pt x="0" y="461230"/>
                    </a:lnTo>
                    <a:close/>
                  </a:path>
                </a:pathLst>
              </a:custGeom>
              <a:solidFill>
                <a:srgbClr val="031E40"/>
              </a:solidFill>
              <a:ln w="19050" cap="sq">
                <a:solidFill>
                  <a:srgbClr val="46B0D9"/>
                </a:solidFill>
                <a:prstDash val="solid"/>
                <a:miter/>
              </a:ln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66675"/>
                <a:ext cx="484487" cy="527905"/>
              </a:xfrm>
              <a:prstGeom prst="rect">
                <a:avLst/>
              </a:prstGeom>
            </p:spPr>
            <p:txBody>
              <a:bodyPr lIns="52330" tIns="52330" rIns="52330" bIns="52330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53" name="Freeform 53"/>
            <p:cNvSpPr/>
            <p:nvPr/>
          </p:nvSpPr>
          <p:spPr>
            <a:xfrm>
              <a:off x="3480651" y="5269673"/>
              <a:ext cx="690527" cy="690527"/>
            </a:xfrm>
            <a:custGeom>
              <a:avLst/>
              <a:gdLst/>
              <a:ahLst/>
              <a:cxnLst/>
              <a:rect l="l" t="t" r="r" b="b"/>
              <a:pathLst>
                <a:path w="690527" h="690527">
                  <a:moveTo>
                    <a:pt x="0" y="0"/>
                  </a:moveTo>
                  <a:lnTo>
                    <a:pt x="690526" y="0"/>
                  </a:lnTo>
                  <a:lnTo>
                    <a:pt x="690526" y="690527"/>
                  </a:lnTo>
                  <a:lnTo>
                    <a:pt x="0" y="690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4" name="Group 54"/>
            <p:cNvGrpSpPr/>
            <p:nvPr/>
          </p:nvGrpSpPr>
          <p:grpSpPr>
            <a:xfrm>
              <a:off x="63927" y="5451465"/>
              <a:ext cx="1368569" cy="1302873"/>
              <a:chOff x="0" y="0"/>
              <a:chExt cx="484487" cy="46123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484487" cy="461230"/>
              </a:xfrm>
              <a:custGeom>
                <a:avLst/>
                <a:gdLst/>
                <a:ahLst/>
                <a:cxnLst/>
                <a:rect l="l" t="t" r="r" b="b"/>
                <a:pathLst>
                  <a:path w="484487" h="461230">
                    <a:moveTo>
                      <a:pt x="0" y="0"/>
                    </a:moveTo>
                    <a:lnTo>
                      <a:pt x="484487" y="0"/>
                    </a:lnTo>
                    <a:lnTo>
                      <a:pt x="484487" y="461230"/>
                    </a:lnTo>
                    <a:lnTo>
                      <a:pt x="0" y="461230"/>
                    </a:lnTo>
                    <a:close/>
                  </a:path>
                </a:pathLst>
              </a:custGeom>
              <a:solidFill>
                <a:srgbClr val="031E40"/>
              </a:solidFill>
              <a:ln w="19050" cap="sq">
                <a:solidFill>
                  <a:srgbClr val="46B0D9"/>
                </a:solidFill>
                <a:prstDash val="solid"/>
                <a:miter/>
              </a:ln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66675"/>
                <a:ext cx="484487" cy="527905"/>
              </a:xfrm>
              <a:prstGeom prst="rect">
                <a:avLst/>
              </a:prstGeom>
            </p:spPr>
            <p:txBody>
              <a:bodyPr lIns="52330" tIns="52330" rIns="52330" bIns="52330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57" name="Freeform 57"/>
            <p:cNvSpPr/>
            <p:nvPr/>
          </p:nvSpPr>
          <p:spPr>
            <a:xfrm>
              <a:off x="392082" y="5742843"/>
              <a:ext cx="712260" cy="720116"/>
            </a:xfrm>
            <a:custGeom>
              <a:avLst/>
              <a:gdLst/>
              <a:ahLst/>
              <a:cxnLst/>
              <a:rect l="l" t="t" r="r" b="b"/>
              <a:pathLst>
                <a:path w="712260" h="720116">
                  <a:moveTo>
                    <a:pt x="0" y="0"/>
                  </a:moveTo>
                  <a:lnTo>
                    <a:pt x="712260" y="0"/>
                  </a:lnTo>
                  <a:lnTo>
                    <a:pt x="712260" y="720117"/>
                  </a:lnTo>
                  <a:lnTo>
                    <a:pt x="0" y="720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AutoShape 58"/>
            <p:cNvSpPr/>
            <p:nvPr/>
          </p:nvSpPr>
          <p:spPr>
            <a:xfrm flipH="1">
              <a:off x="7382800" y="756387"/>
              <a:ext cx="452646" cy="1898140"/>
            </a:xfrm>
            <a:prstGeom prst="line">
              <a:avLst/>
            </a:prstGeom>
            <a:ln w="5080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V="1">
              <a:off x="6776036" y="1052809"/>
              <a:ext cx="606764" cy="26165"/>
            </a:xfrm>
            <a:prstGeom prst="line">
              <a:avLst/>
            </a:prstGeom>
            <a:ln w="5080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>
              <a:off x="1432496" y="5906352"/>
              <a:ext cx="1709133" cy="0"/>
            </a:xfrm>
            <a:prstGeom prst="line">
              <a:avLst/>
            </a:prstGeom>
            <a:ln w="5080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flipH="1">
              <a:off x="4510198" y="4362355"/>
              <a:ext cx="1096837" cy="1597845"/>
            </a:xfrm>
            <a:prstGeom prst="line">
              <a:avLst/>
            </a:prstGeom>
            <a:ln w="5080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2" name="Group 62"/>
          <p:cNvGrpSpPr/>
          <p:nvPr/>
        </p:nvGrpSpPr>
        <p:grpSpPr>
          <a:xfrm>
            <a:off x="15007662" y="6725423"/>
            <a:ext cx="7064881" cy="5065753"/>
            <a:chOff x="0" y="0"/>
            <a:chExt cx="9419841" cy="6754338"/>
          </a:xfrm>
        </p:grpSpPr>
        <p:grpSp>
          <p:nvGrpSpPr>
            <p:cNvPr id="63" name="Group 63"/>
            <p:cNvGrpSpPr/>
            <p:nvPr/>
          </p:nvGrpSpPr>
          <p:grpSpPr>
            <a:xfrm>
              <a:off x="1076695" y="176405"/>
              <a:ext cx="1853545" cy="1336368"/>
              <a:chOff x="0" y="0"/>
              <a:chExt cx="1013743" cy="730888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1013743" cy="730888"/>
              </a:xfrm>
              <a:custGeom>
                <a:avLst/>
                <a:gdLst/>
                <a:ahLst/>
                <a:cxnLst/>
                <a:rect l="l" t="t" r="r" b="b"/>
                <a:pathLst>
                  <a:path w="1013743" h="730888">
                    <a:moveTo>
                      <a:pt x="50122" y="0"/>
                    </a:moveTo>
                    <a:lnTo>
                      <a:pt x="963622" y="0"/>
                    </a:lnTo>
                    <a:cubicBezTo>
                      <a:pt x="991303" y="0"/>
                      <a:pt x="1013743" y="22440"/>
                      <a:pt x="1013743" y="50122"/>
                    </a:cubicBezTo>
                    <a:lnTo>
                      <a:pt x="1013743" y="680767"/>
                    </a:lnTo>
                    <a:cubicBezTo>
                      <a:pt x="1013743" y="694060"/>
                      <a:pt x="1008463" y="706808"/>
                      <a:pt x="999063" y="716208"/>
                    </a:cubicBezTo>
                    <a:cubicBezTo>
                      <a:pt x="989663" y="725608"/>
                      <a:pt x="976915" y="730888"/>
                      <a:pt x="963622" y="730888"/>
                    </a:cubicBezTo>
                    <a:lnTo>
                      <a:pt x="50122" y="730888"/>
                    </a:lnTo>
                    <a:cubicBezTo>
                      <a:pt x="22440" y="730888"/>
                      <a:pt x="0" y="708448"/>
                      <a:pt x="0" y="680767"/>
                    </a:cubicBezTo>
                    <a:lnTo>
                      <a:pt x="0" y="50122"/>
                    </a:lnTo>
                    <a:cubicBezTo>
                      <a:pt x="0" y="22440"/>
                      <a:pt x="22440" y="0"/>
                      <a:pt x="50122" y="0"/>
                    </a:cubicBezTo>
                    <a:close/>
                  </a:path>
                </a:pathLst>
              </a:custGeom>
              <a:solidFill>
                <a:srgbClr val="031E40">
                  <a:alpha val="80000"/>
                </a:srgbClr>
              </a:solidFill>
              <a:ln w="19050" cap="sq">
                <a:solidFill>
                  <a:srgbClr val="46B0D9">
                    <a:alpha val="80000"/>
                  </a:srgbClr>
                </a:solidFill>
                <a:prstDash val="solid"/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19050"/>
                <a:ext cx="1013743" cy="749938"/>
              </a:xfrm>
              <a:prstGeom prst="rect">
                <a:avLst/>
              </a:prstGeom>
            </p:spPr>
            <p:txBody>
              <a:bodyPr lIns="33872" tIns="33872" rIns="33872" bIns="33872" rtlCol="0" anchor="ctr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6" name="Freeform 66"/>
            <p:cNvSpPr/>
            <p:nvPr/>
          </p:nvSpPr>
          <p:spPr>
            <a:xfrm>
              <a:off x="1713392" y="421706"/>
              <a:ext cx="672406" cy="845767"/>
            </a:xfrm>
            <a:custGeom>
              <a:avLst/>
              <a:gdLst/>
              <a:ahLst/>
              <a:cxnLst/>
              <a:rect l="l" t="t" r="r" b="b"/>
              <a:pathLst>
                <a:path w="672406" h="845767">
                  <a:moveTo>
                    <a:pt x="0" y="0"/>
                  </a:moveTo>
                  <a:lnTo>
                    <a:pt x="672406" y="0"/>
                  </a:lnTo>
                  <a:lnTo>
                    <a:pt x="672406" y="845766"/>
                  </a:lnTo>
                  <a:lnTo>
                    <a:pt x="0" y="845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251" b="-4251"/>
              </a:stretch>
            </a:blipFill>
          </p:spPr>
        </p:sp>
        <p:grpSp>
          <p:nvGrpSpPr>
            <p:cNvPr id="67" name="Group 67"/>
            <p:cNvGrpSpPr/>
            <p:nvPr/>
          </p:nvGrpSpPr>
          <p:grpSpPr>
            <a:xfrm>
              <a:off x="5252425" y="403213"/>
              <a:ext cx="1523611" cy="1299191"/>
              <a:chOff x="0" y="0"/>
              <a:chExt cx="1093258" cy="932226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1093257" cy="932226"/>
              </a:xfrm>
              <a:custGeom>
                <a:avLst/>
                <a:gdLst/>
                <a:ahLst/>
                <a:cxnLst/>
                <a:rect l="l" t="t" r="r" b="b"/>
                <a:pathLst>
                  <a:path w="1093257" h="932226">
                    <a:moveTo>
                      <a:pt x="60976" y="0"/>
                    </a:moveTo>
                    <a:lnTo>
                      <a:pt x="1032282" y="0"/>
                    </a:lnTo>
                    <a:cubicBezTo>
                      <a:pt x="1048454" y="0"/>
                      <a:pt x="1063963" y="6424"/>
                      <a:pt x="1075398" y="17859"/>
                    </a:cubicBezTo>
                    <a:cubicBezTo>
                      <a:pt x="1086833" y="29294"/>
                      <a:pt x="1093257" y="44804"/>
                      <a:pt x="1093257" y="60976"/>
                    </a:cubicBezTo>
                    <a:lnTo>
                      <a:pt x="1093257" y="871251"/>
                    </a:lnTo>
                    <a:cubicBezTo>
                      <a:pt x="1093257" y="887423"/>
                      <a:pt x="1086833" y="902932"/>
                      <a:pt x="1075398" y="914367"/>
                    </a:cubicBezTo>
                    <a:cubicBezTo>
                      <a:pt x="1063963" y="925802"/>
                      <a:pt x="1048454" y="932226"/>
                      <a:pt x="1032282" y="932226"/>
                    </a:cubicBezTo>
                    <a:lnTo>
                      <a:pt x="60976" y="932226"/>
                    </a:lnTo>
                    <a:cubicBezTo>
                      <a:pt x="44804" y="932226"/>
                      <a:pt x="29294" y="925802"/>
                      <a:pt x="17859" y="914367"/>
                    </a:cubicBezTo>
                    <a:cubicBezTo>
                      <a:pt x="6424" y="902932"/>
                      <a:pt x="0" y="887423"/>
                      <a:pt x="0" y="871251"/>
                    </a:cubicBezTo>
                    <a:lnTo>
                      <a:pt x="0" y="60976"/>
                    </a:lnTo>
                    <a:cubicBezTo>
                      <a:pt x="0" y="44804"/>
                      <a:pt x="6424" y="29294"/>
                      <a:pt x="17859" y="17859"/>
                    </a:cubicBezTo>
                    <a:cubicBezTo>
                      <a:pt x="29294" y="6424"/>
                      <a:pt x="44804" y="0"/>
                      <a:pt x="60976" y="0"/>
                    </a:cubicBezTo>
                    <a:close/>
                  </a:path>
                </a:pathLst>
              </a:custGeom>
              <a:solidFill>
                <a:srgbClr val="031E40">
                  <a:alpha val="80000"/>
                </a:srgbClr>
              </a:solidFill>
              <a:ln w="19050" cap="sq">
                <a:solidFill>
                  <a:srgbClr val="46B0D9">
                    <a:alpha val="80000"/>
                  </a:srgbClr>
                </a:solidFill>
                <a:prstDash val="solid"/>
                <a:miter/>
              </a:ln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0" y="-19050"/>
                <a:ext cx="1093258" cy="951276"/>
              </a:xfrm>
              <a:prstGeom prst="rect">
                <a:avLst/>
              </a:prstGeom>
            </p:spPr>
            <p:txBody>
              <a:bodyPr lIns="25818" tIns="25818" rIns="25818" bIns="25818" rtlCol="0" anchor="ctr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0" name="Freeform 70"/>
            <p:cNvSpPr/>
            <p:nvPr/>
          </p:nvSpPr>
          <p:spPr>
            <a:xfrm>
              <a:off x="5651482" y="687402"/>
              <a:ext cx="725497" cy="730812"/>
            </a:xfrm>
            <a:custGeom>
              <a:avLst/>
              <a:gdLst/>
              <a:ahLst/>
              <a:cxnLst/>
              <a:rect l="l" t="t" r="r" b="b"/>
              <a:pathLst>
                <a:path w="725497" h="730812">
                  <a:moveTo>
                    <a:pt x="0" y="0"/>
                  </a:moveTo>
                  <a:lnTo>
                    <a:pt x="725497" y="0"/>
                  </a:lnTo>
                  <a:lnTo>
                    <a:pt x="725497" y="730813"/>
                  </a:lnTo>
                  <a:lnTo>
                    <a:pt x="0" y="730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1" name="Group 71"/>
            <p:cNvGrpSpPr/>
            <p:nvPr/>
          </p:nvGrpSpPr>
          <p:grpSpPr>
            <a:xfrm>
              <a:off x="3361248" y="2003090"/>
              <a:ext cx="2297900" cy="2363154"/>
              <a:chOff x="0" y="0"/>
              <a:chExt cx="1470977" cy="1512749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1470977" cy="1512749"/>
              </a:xfrm>
              <a:custGeom>
                <a:avLst/>
                <a:gdLst/>
                <a:ahLst/>
                <a:cxnLst/>
                <a:rect l="l" t="t" r="r" b="b"/>
                <a:pathLst>
                  <a:path w="1470977" h="1512749">
                    <a:moveTo>
                      <a:pt x="40430" y="0"/>
                    </a:moveTo>
                    <a:lnTo>
                      <a:pt x="1430548" y="0"/>
                    </a:lnTo>
                    <a:cubicBezTo>
                      <a:pt x="1452876" y="0"/>
                      <a:pt x="1470977" y="18101"/>
                      <a:pt x="1470977" y="40430"/>
                    </a:cubicBezTo>
                    <a:lnTo>
                      <a:pt x="1470977" y="1472319"/>
                    </a:lnTo>
                    <a:cubicBezTo>
                      <a:pt x="1470977" y="1494648"/>
                      <a:pt x="1452876" y="1512749"/>
                      <a:pt x="1430548" y="1512749"/>
                    </a:cubicBezTo>
                    <a:lnTo>
                      <a:pt x="40430" y="1512749"/>
                    </a:lnTo>
                    <a:cubicBezTo>
                      <a:pt x="18101" y="1512749"/>
                      <a:pt x="0" y="1494648"/>
                      <a:pt x="0" y="1472319"/>
                    </a:cubicBezTo>
                    <a:lnTo>
                      <a:pt x="0" y="40430"/>
                    </a:lnTo>
                    <a:cubicBezTo>
                      <a:pt x="0" y="18101"/>
                      <a:pt x="18101" y="0"/>
                      <a:pt x="40430" y="0"/>
                    </a:cubicBezTo>
                    <a:close/>
                  </a:path>
                </a:pathLst>
              </a:custGeom>
              <a:solidFill>
                <a:srgbClr val="031E40">
                  <a:alpha val="80000"/>
                </a:srgbClr>
              </a:solidFill>
              <a:ln w="19050" cap="sq">
                <a:solidFill>
                  <a:srgbClr val="46B0D9">
                    <a:alpha val="80000"/>
                  </a:srgbClr>
                </a:solidFill>
                <a:prstDash val="solid"/>
                <a:miter/>
              </a:ln>
            </p:spPr>
          </p:sp>
          <p:sp>
            <p:nvSpPr>
              <p:cNvPr id="73" name="TextBox 73"/>
              <p:cNvSpPr txBox="1"/>
              <p:nvPr/>
            </p:nvSpPr>
            <p:spPr>
              <a:xfrm>
                <a:off x="0" y="-19050"/>
                <a:ext cx="1470977" cy="1531799"/>
              </a:xfrm>
              <a:prstGeom prst="rect">
                <a:avLst/>
              </a:prstGeom>
            </p:spPr>
            <p:txBody>
              <a:bodyPr lIns="28940" tIns="28940" rIns="28940" bIns="28940" rtlCol="0" anchor="ctr"/>
              <a:lstStyle/>
              <a:p>
                <a:pPr algn="ctr">
                  <a:lnSpc>
                    <a:spcPts val="15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4" name="Freeform 74"/>
            <p:cNvSpPr/>
            <p:nvPr/>
          </p:nvSpPr>
          <p:spPr>
            <a:xfrm>
              <a:off x="3840507" y="2525934"/>
              <a:ext cx="1339382" cy="1317465"/>
            </a:xfrm>
            <a:custGeom>
              <a:avLst/>
              <a:gdLst/>
              <a:ahLst/>
              <a:cxnLst/>
              <a:rect l="l" t="t" r="r" b="b"/>
              <a:pathLst>
                <a:path w="1339382" h="1317465">
                  <a:moveTo>
                    <a:pt x="0" y="0"/>
                  </a:moveTo>
                  <a:lnTo>
                    <a:pt x="1339383" y="0"/>
                  </a:lnTo>
                  <a:lnTo>
                    <a:pt x="1339383" y="1317465"/>
                  </a:lnTo>
                  <a:lnTo>
                    <a:pt x="0" y="1317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5" name="Group 75"/>
            <p:cNvGrpSpPr/>
            <p:nvPr/>
          </p:nvGrpSpPr>
          <p:grpSpPr>
            <a:xfrm>
              <a:off x="8051272" y="2003090"/>
              <a:ext cx="1368569" cy="1302873"/>
              <a:chOff x="0" y="0"/>
              <a:chExt cx="484487" cy="46123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484487" cy="461230"/>
              </a:xfrm>
              <a:custGeom>
                <a:avLst/>
                <a:gdLst/>
                <a:ahLst/>
                <a:cxnLst/>
                <a:rect l="l" t="t" r="r" b="b"/>
                <a:pathLst>
                  <a:path w="484487" h="461230">
                    <a:moveTo>
                      <a:pt x="0" y="0"/>
                    </a:moveTo>
                    <a:lnTo>
                      <a:pt x="484487" y="0"/>
                    </a:lnTo>
                    <a:lnTo>
                      <a:pt x="484487" y="461230"/>
                    </a:lnTo>
                    <a:lnTo>
                      <a:pt x="0" y="461230"/>
                    </a:lnTo>
                    <a:close/>
                  </a:path>
                </a:pathLst>
              </a:custGeom>
              <a:solidFill>
                <a:srgbClr val="031E40"/>
              </a:solidFill>
              <a:ln w="19050" cap="sq">
                <a:solidFill>
                  <a:srgbClr val="46B0D9"/>
                </a:solidFill>
                <a:prstDash val="solid"/>
                <a:miter/>
              </a:ln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0" y="-66675"/>
                <a:ext cx="484487" cy="527905"/>
              </a:xfrm>
              <a:prstGeom prst="rect">
                <a:avLst/>
              </a:prstGeom>
            </p:spPr>
            <p:txBody>
              <a:bodyPr lIns="52330" tIns="52330" rIns="52330" bIns="52330" rtlCol="0" anchor="ctr"/>
              <a:lstStyle/>
              <a:p>
                <a:pPr algn="ctr">
                  <a:lnSpc>
                    <a:spcPts val="4910"/>
                  </a:lnSpc>
                </a:pPr>
                <a:r>
                  <a:rPr lang="en-US" sz="3507">
                    <a:gradFill>
                      <a:gsLst>
                        <a:gs pos="0">
                          <a:srgbClr val="0CC0DF">
                            <a:alpha val="100000"/>
                          </a:srgbClr>
                        </a:gs>
                        <a:gs pos="100000">
                          <a:srgbClr val="FFDE59">
                            <a:alpha val="100000"/>
                          </a:srgbClr>
                        </a:gs>
                      </a:gsLst>
                      <a:lin ang="0"/>
                    </a:gradFill>
                    <a:latin typeface="Francois One"/>
                    <a:ea typeface="Francois One"/>
                    <a:cs typeface="Francois One"/>
                    <a:sym typeface="Francois One"/>
                  </a:rPr>
                  <a:t>AI</a:t>
                </a:r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0" y="3493919"/>
              <a:ext cx="1432496" cy="1109560"/>
              <a:chOff x="0" y="0"/>
              <a:chExt cx="1462941" cy="1133141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1462941" cy="1133141"/>
              </a:xfrm>
              <a:custGeom>
                <a:avLst/>
                <a:gdLst/>
                <a:ahLst/>
                <a:cxnLst/>
                <a:rect l="l" t="t" r="r" b="b"/>
                <a:pathLst>
                  <a:path w="1462941" h="1133141">
                    <a:moveTo>
                      <a:pt x="64854" y="0"/>
                    </a:moveTo>
                    <a:lnTo>
                      <a:pt x="1398087" y="0"/>
                    </a:lnTo>
                    <a:cubicBezTo>
                      <a:pt x="1415287" y="0"/>
                      <a:pt x="1431783" y="6833"/>
                      <a:pt x="1443946" y="18995"/>
                    </a:cubicBezTo>
                    <a:cubicBezTo>
                      <a:pt x="1456108" y="31158"/>
                      <a:pt x="1462941" y="47654"/>
                      <a:pt x="1462941" y="64854"/>
                    </a:cubicBezTo>
                    <a:lnTo>
                      <a:pt x="1462941" y="1068287"/>
                    </a:lnTo>
                    <a:cubicBezTo>
                      <a:pt x="1462941" y="1085488"/>
                      <a:pt x="1456108" y="1101984"/>
                      <a:pt x="1443946" y="1114146"/>
                    </a:cubicBezTo>
                    <a:cubicBezTo>
                      <a:pt x="1431783" y="1126308"/>
                      <a:pt x="1415287" y="1133141"/>
                      <a:pt x="1398087" y="1133141"/>
                    </a:cubicBezTo>
                    <a:lnTo>
                      <a:pt x="64854" y="1133141"/>
                    </a:lnTo>
                    <a:cubicBezTo>
                      <a:pt x="47654" y="1133141"/>
                      <a:pt x="31158" y="1126308"/>
                      <a:pt x="18995" y="1114146"/>
                    </a:cubicBezTo>
                    <a:cubicBezTo>
                      <a:pt x="6833" y="1101984"/>
                      <a:pt x="0" y="1085488"/>
                      <a:pt x="0" y="1068287"/>
                    </a:cubicBezTo>
                    <a:lnTo>
                      <a:pt x="0" y="64854"/>
                    </a:lnTo>
                    <a:cubicBezTo>
                      <a:pt x="0" y="47654"/>
                      <a:pt x="6833" y="31158"/>
                      <a:pt x="18995" y="18995"/>
                    </a:cubicBezTo>
                    <a:cubicBezTo>
                      <a:pt x="31158" y="6833"/>
                      <a:pt x="47654" y="0"/>
                      <a:pt x="64854" y="0"/>
                    </a:cubicBezTo>
                    <a:close/>
                  </a:path>
                </a:pathLst>
              </a:custGeom>
              <a:solidFill>
                <a:srgbClr val="031E40">
                  <a:alpha val="80000"/>
                </a:srgbClr>
              </a:solidFill>
              <a:ln w="19050" cap="sq">
                <a:solidFill>
                  <a:srgbClr val="46B0D9">
                    <a:alpha val="80000"/>
                  </a:srgbClr>
                </a:solidFill>
                <a:prstDash val="solid"/>
                <a:miter/>
              </a:ln>
            </p:spPr>
          </p:sp>
          <p:sp>
            <p:nvSpPr>
              <p:cNvPr id="80" name="TextBox 80"/>
              <p:cNvSpPr txBox="1"/>
              <p:nvPr/>
            </p:nvSpPr>
            <p:spPr>
              <a:xfrm>
                <a:off x="0" y="-19050"/>
                <a:ext cx="1462941" cy="1152191"/>
              </a:xfrm>
              <a:prstGeom prst="rect">
                <a:avLst/>
              </a:prstGeom>
            </p:spPr>
            <p:txBody>
              <a:bodyPr lIns="18140" tIns="18140" rIns="18140" bIns="18140" rtlCol="0" anchor="ctr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1" name="Freeform 81"/>
            <p:cNvSpPr/>
            <p:nvPr/>
          </p:nvSpPr>
          <p:spPr>
            <a:xfrm>
              <a:off x="294538" y="3629524"/>
              <a:ext cx="843420" cy="848046"/>
            </a:xfrm>
            <a:custGeom>
              <a:avLst/>
              <a:gdLst/>
              <a:ahLst/>
              <a:cxnLst/>
              <a:rect l="l" t="t" r="r" b="b"/>
              <a:pathLst>
                <a:path w="843420" h="848046">
                  <a:moveTo>
                    <a:pt x="0" y="0"/>
                  </a:moveTo>
                  <a:lnTo>
                    <a:pt x="843420" y="0"/>
                  </a:lnTo>
                  <a:lnTo>
                    <a:pt x="843420" y="848046"/>
                  </a:lnTo>
                  <a:lnTo>
                    <a:pt x="0" y="848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2" name="AutoShape 82"/>
            <p:cNvSpPr/>
            <p:nvPr/>
          </p:nvSpPr>
          <p:spPr>
            <a:xfrm>
              <a:off x="2930234" y="926094"/>
              <a:ext cx="1387033" cy="16465"/>
            </a:xfrm>
            <a:prstGeom prst="line">
              <a:avLst/>
            </a:prstGeom>
            <a:ln w="3810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83" name="AutoShape 83"/>
            <p:cNvSpPr/>
            <p:nvPr/>
          </p:nvSpPr>
          <p:spPr>
            <a:xfrm flipV="1">
              <a:off x="4317267" y="926094"/>
              <a:ext cx="0" cy="1076995"/>
            </a:xfrm>
            <a:prstGeom prst="line">
              <a:avLst/>
            </a:prstGeom>
            <a:ln w="3810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84" name="AutoShape 84"/>
            <p:cNvSpPr/>
            <p:nvPr/>
          </p:nvSpPr>
          <p:spPr>
            <a:xfrm>
              <a:off x="4346707" y="1575690"/>
              <a:ext cx="905718" cy="24534"/>
            </a:xfrm>
            <a:prstGeom prst="line">
              <a:avLst/>
            </a:prstGeom>
            <a:ln w="3810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85" name="AutoShape 85"/>
            <p:cNvSpPr/>
            <p:nvPr/>
          </p:nvSpPr>
          <p:spPr>
            <a:xfrm flipV="1">
              <a:off x="716248" y="3064348"/>
              <a:ext cx="2619531" cy="429571"/>
            </a:xfrm>
            <a:prstGeom prst="line">
              <a:avLst/>
            </a:prstGeom>
            <a:ln w="3810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6" name="Group 86"/>
            <p:cNvGrpSpPr/>
            <p:nvPr/>
          </p:nvGrpSpPr>
          <p:grpSpPr>
            <a:xfrm>
              <a:off x="6014230" y="4603479"/>
              <a:ext cx="1368569" cy="1302873"/>
              <a:chOff x="0" y="0"/>
              <a:chExt cx="484487" cy="46123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484487" cy="461230"/>
              </a:xfrm>
              <a:custGeom>
                <a:avLst/>
                <a:gdLst/>
                <a:ahLst/>
                <a:cxnLst/>
                <a:rect l="l" t="t" r="r" b="b"/>
                <a:pathLst>
                  <a:path w="484487" h="461230">
                    <a:moveTo>
                      <a:pt x="0" y="0"/>
                    </a:moveTo>
                    <a:lnTo>
                      <a:pt x="484487" y="0"/>
                    </a:lnTo>
                    <a:lnTo>
                      <a:pt x="484487" y="461230"/>
                    </a:lnTo>
                    <a:lnTo>
                      <a:pt x="0" y="461230"/>
                    </a:lnTo>
                    <a:close/>
                  </a:path>
                </a:pathLst>
              </a:custGeom>
              <a:solidFill>
                <a:srgbClr val="031E40"/>
              </a:solidFill>
              <a:ln w="19050" cap="sq">
                <a:solidFill>
                  <a:srgbClr val="46B0D9"/>
                </a:solidFill>
                <a:prstDash val="solid"/>
                <a:miter/>
              </a:ln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66675"/>
                <a:ext cx="484487" cy="527905"/>
              </a:xfrm>
              <a:prstGeom prst="rect">
                <a:avLst/>
              </a:prstGeom>
            </p:spPr>
            <p:txBody>
              <a:bodyPr lIns="52330" tIns="52330" rIns="52330" bIns="52330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89" name="Freeform 89"/>
            <p:cNvSpPr/>
            <p:nvPr/>
          </p:nvSpPr>
          <p:spPr>
            <a:xfrm>
              <a:off x="6291200" y="4847601"/>
              <a:ext cx="814629" cy="814629"/>
            </a:xfrm>
            <a:custGeom>
              <a:avLst/>
              <a:gdLst/>
              <a:ahLst/>
              <a:cxnLst/>
              <a:rect l="l" t="t" r="r" b="b"/>
              <a:pathLst>
                <a:path w="814629" h="814629">
                  <a:moveTo>
                    <a:pt x="0" y="0"/>
                  </a:moveTo>
                  <a:lnTo>
                    <a:pt x="814630" y="0"/>
                  </a:lnTo>
                  <a:lnTo>
                    <a:pt x="814630" y="814629"/>
                  </a:lnTo>
                  <a:lnTo>
                    <a:pt x="0" y="814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0" name="AutoShape 90"/>
            <p:cNvSpPr/>
            <p:nvPr/>
          </p:nvSpPr>
          <p:spPr>
            <a:xfrm>
              <a:off x="5659149" y="2654526"/>
              <a:ext cx="2392123" cy="0"/>
            </a:xfrm>
            <a:prstGeom prst="line">
              <a:avLst/>
            </a:prstGeom>
            <a:ln w="50800" cap="flat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91" name="AutoShape 91"/>
            <p:cNvSpPr/>
            <p:nvPr/>
          </p:nvSpPr>
          <p:spPr>
            <a:xfrm>
              <a:off x="6511829" y="2654526"/>
              <a:ext cx="892431" cy="2600389"/>
            </a:xfrm>
            <a:prstGeom prst="line">
              <a:avLst/>
            </a:prstGeom>
            <a:ln w="5080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2" name="Group 92"/>
            <p:cNvGrpSpPr/>
            <p:nvPr/>
          </p:nvGrpSpPr>
          <p:grpSpPr>
            <a:xfrm>
              <a:off x="7835446" y="0"/>
              <a:ext cx="1465699" cy="1512773"/>
              <a:chOff x="0" y="0"/>
              <a:chExt cx="518872" cy="535536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518872" cy="535536"/>
              </a:xfrm>
              <a:custGeom>
                <a:avLst/>
                <a:gdLst/>
                <a:ahLst/>
                <a:cxnLst/>
                <a:rect l="l" t="t" r="r" b="b"/>
                <a:pathLst>
                  <a:path w="518872" h="535536">
                    <a:moveTo>
                      <a:pt x="0" y="0"/>
                    </a:moveTo>
                    <a:lnTo>
                      <a:pt x="518872" y="0"/>
                    </a:lnTo>
                    <a:lnTo>
                      <a:pt x="518872" y="535536"/>
                    </a:lnTo>
                    <a:lnTo>
                      <a:pt x="0" y="535536"/>
                    </a:lnTo>
                    <a:close/>
                  </a:path>
                </a:pathLst>
              </a:custGeom>
              <a:solidFill>
                <a:srgbClr val="031E40"/>
              </a:solidFill>
              <a:ln w="19050" cap="sq">
                <a:solidFill>
                  <a:srgbClr val="46B0D9"/>
                </a:solidFill>
                <a:prstDash val="solid"/>
                <a:miter/>
              </a:ln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66675"/>
                <a:ext cx="518872" cy="602211"/>
              </a:xfrm>
              <a:prstGeom prst="rect">
                <a:avLst/>
              </a:prstGeom>
            </p:spPr>
            <p:txBody>
              <a:bodyPr lIns="52330" tIns="52330" rIns="52330" bIns="52330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95" name="Freeform 95"/>
            <p:cNvSpPr/>
            <p:nvPr/>
          </p:nvSpPr>
          <p:spPr>
            <a:xfrm>
              <a:off x="8219853" y="304154"/>
              <a:ext cx="650283" cy="941198"/>
            </a:xfrm>
            <a:custGeom>
              <a:avLst/>
              <a:gdLst/>
              <a:ahLst/>
              <a:cxnLst/>
              <a:rect l="l" t="t" r="r" b="b"/>
              <a:pathLst>
                <a:path w="650283" h="941198">
                  <a:moveTo>
                    <a:pt x="0" y="0"/>
                  </a:moveTo>
                  <a:lnTo>
                    <a:pt x="650283" y="0"/>
                  </a:lnTo>
                  <a:lnTo>
                    <a:pt x="650283" y="941199"/>
                  </a:lnTo>
                  <a:lnTo>
                    <a:pt x="0" y="941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6" name="Group 96"/>
            <p:cNvGrpSpPr/>
            <p:nvPr/>
          </p:nvGrpSpPr>
          <p:grpSpPr>
            <a:xfrm>
              <a:off x="3141629" y="4954957"/>
              <a:ext cx="1368569" cy="1302873"/>
              <a:chOff x="0" y="0"/>
              <a:chExt cx="484487" cy="46123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484487" cy="461230"/>
              </a:xfrm>
              <a:custGeom>
                <a:avLst/>
                <a:gdLst/>
                <a:ahLst/>
                <a:cxnLst/>
                <a:rect l="l" t="t" r="r" b="b"/>
                <a:pathLst>
                  <a:path w="484487" h="461230">
                    <a:moveTo>
                      <a:pt x="0" y="0"/>
                    </a:moveTo>
                    <a:lnTo>
                      <a:pt x="484487" y="0"/>
                    </a:lnTo>
                    <a:lnTo>
                      <a:pt x="484487" y="461230"/>
                    </a:lnTo>
                    <a:lnTo>
                      <a:pt x="0" y="461230"/>
                    </a:lnTo>
                    <a:close/>
                  </a:path>
                </a:pathLst>
              </a:custGeom>
              <a:solidFill>
                <a:srgbClr val="031E40"/>
              </a:solidFill>
              <a:ln w="19050" cap="sq">
                <a:solidFill>
                  <a:srgbClr val="46B0D9"/>
                </a:solidFill>
                <a:prstDash val="solid"/>
                <a:miter/>
              </a:ln>
            </p:spPr>
          </p:sp>
          <p:sp>
            <p:nvSpPr>
              <p:cNvPr id="98" name="TextBox 98"/>
              <p:cNvSpPr txBox="1"/>
              <p:nvPr/>
            </p:nvSpPr>
            <p:spPr>
              <a:xfrm>
                <a:off x="0" y="-66675"/>
                <a:ext cx="484487" cy="527905"/>
              </a:xfrm>
              <a:prstGeom prst="rect">
                <a:avLst/>
              </a:prstGeom>
            </p:spPr>
            <p:txBody>
              <a:bodyPr lIns="52330" tIns="52330" rIns="52330" bIns="52330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99" name="Freeform 99"/>
            <p:cNvSpPr/>
            <p:nvPr/>
          </p:nvSpPr>
          <p:spPr>
            <a:xfrm>
              <a:off x="3480651" y="5269673"/>
              <a:ext cx="690527" cy="690527"/>
            </a:xfrm>
            <a:custGeom>
              <a:avLst/>
              <a:gdLst/>
              <a:ahLst/>
              <a:cxnLst/>
              <a:rect l="l" t="t" r="r" b="b"/>
              <a:pathLst>
                <a:path w="690527" h="690527">
                  <a:moveTo>
                    <a:pt x="0" y="0"/>
                  </a:moveTo>
                  <a:lnTo>
                    <a:pt x="690526" y="0"/>
                  </a:lnTo>
                  <a:lnTo>
                    <a:pt x="690526" y="690527"/>
                  </a:lnTo>
                  <a:lnTo>
                    <a:pt x="0" y="690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0" name="Group 100"/>
            <p:cNvGrpSpPr/>
            <p:nvPr/>
          </p:nvGrpSpPr>
          <p:grpSpPr>
            <a:xfrm>
              <a:off x="63927" y="5451465"/>
              <a:ext cx="1368569" cy="1302873"/>
              <a:chOff x="0" y="0"/>
              <a:chExt cx="484487" cy="46123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484487" cy="461230"/>
              </a:xfrm>
              <a:custGeom>
                <a:avLst/>
                <a:gdLst/>
                <a:ahLst/>
                <a:cxnLst/>
                <a:rect l="l" t="t" r="r" b="b"/>
                <a:pathLst>
                  <a:path w="484487" h="461230">
                    <a:moveTo>
                      <a:pt x="0" y="0"/>
                    </a:moveTo>
                    <a:lnTo>
                      <a:pt x="484487" y="0"/>
                    </a:lnTo>
                    <a:lnTo>
                      <a:pt x="484487" y="461230"/>
                    </a:lnTo>
                    <a:lnTo>
                      <a:pt x="0" y="461230"/>
                    </a:lnTo>
                    <a:close/>
                  </a:path>
                </a:pathLst>
              </a:custGeom>
              <a:solidFill>
                <a:srgbClr val="031E40"/>
              </a:solidFill>
              <a:ln w="19050" cap="sq">
                <a:solidFill>
                  <a:srgbClr val="46B0D9"/>
                </a:solidFill>
                <a:prstDash val="solid"/>
                <a:miter/>
              </a:ln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0" y="-66675"/>
                <a:ext cx="484487" cy="527905"/>
              </a:xfrm>
              <a:prstGeom prst="rect">
                <a:avLst/>
              </a:prstGeom>
            </p:spPr>
            <p:txBody>
              <a:bodyPr lIns="52330" tIns="52330" rIns="52330" bIns="52330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103" name="Freeform 103"/>
            <p:cNvSpPr/>
            <p:nvPr/>
          </p:nvSpPr>
          <p:spPr>
            <a:xfrm>
              <a:off x="392082" y="5742843"/>
              <a:ext cx="712260" cy="720116"/>
            </a:xfrm>
            <a:custGeom>
              <a:avLst/>
              <a:gdLst/>
              <a:ahLst/>
              <a:cxnLst/>
              <a:rect l="l" t="t" r="r" b="b"/>
              <a:pathLst>
                <a:path w="712260" h="720116">
                  <a:moveTo>
                    <a:pt x="0" y="0"/>
                  </a:moveTo>
                  <a:lnTo>
                    <a:pt x="712260" y="0"/>
                  </a:lnTo>
                  <a:lnTo>
                    <a:pt x="712260" y="720117"/>
                  </a:lnTo>
                  <a:lnTo>
                    <a:pt x="0" y="720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4" name="AutoShape 104"/>
            <p:cNvSpPr/>
            <p:nvPr/>
          </p:nvSpPr>
          <p:spPr>
            <a:xfrm flipH="1">
              <a:off x="7382800" y="756387"/>
              <a:ext cx="452646" cy="1898140"/>
            </a:xfrm>
            <a:prstGeom prst="line">
              <a:avLst/>
            </a:prstGeom>
            <a:ln w="5080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105" name="AutoShape 105"/>
            <p:cNvSpPr/>
            <p:nvPr/>
          </p:nvSpPr>
          <p:spPr>
            <a:xfrm flipV="1">
              <a:off x="6776036" y="1052809"/>
              <a:ext cx="606764" cy="26165"/>
            </a:xfrm>
            <a:prstGeom prst="line">
              <a:avLst/>
            </a:prstGeom>
            <a:ln w="5080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106" name="AutoShape 106"/>
            <p:cNvSpPr/>
            <p:nvPr/>
          </p:nvSpPr>
          <p:spPr>
            <a:xfrm>
              <a:off x="1432496" y="5906352"/>
              <a:ext cx="1709133" cy="0"/>
            </a:xfrm>
            <a:prstGeom prst="line">
              <a:avLst/>
            </a:prstGeom>
            <a:ln w="5080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107" name="AutoShape 107"/>
            <p:cNvSpPr/>
            <p:nvPr/>
          </p:nvSpPr>
          <p:spPr>
            <a:xfrm flipH="1">
              <a:off x="4510198" y="4362355"/>
              <a:ext cx="1096837" cy="1597845"/>
            </a:xfrm>
            <a:prstGeom prst="line">
              <a:avLst/>
            </a:prstGeom>
            <a:ln w="5080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8" name="Group 108"/>
          <p:cNvGrpSpPr/>
          <p:nvPr/>
        </p:nvGrpSpPr>
        <p:grpSpPr>
          <a:xfrm rot="5400000">
            <a:off x="13866797" y="0"/>
            <a:ext cx="841991" cy="841991"/>
            <a:chOff x="0" y="0"/>
            <a:chExt cx="812800" cy="81280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3021618" y="5592153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779516" y="553761"/>
            <a:ext cx="1224824" cy="12248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662221" y="1009650"/>
            <a:ext cx="8202930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XÂY DỰNG WED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004340" y="2683642"/>
            <a:ext cx="1371267" cy="1422210"/>
            <a:chOff x="0" y="0"/>
            <a:chExt cx="812800" cy="8429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42996"/>
            </a:xfrm>
            <a:custGeom>
              <a:avLst/>
              <a:gdLst/>
              <a:ahLst/>
              <a:cxnLst/>
              <a:rect l="l" t="t" r="r" b="b"/>
              <a:pathLst>
                <a:path w="812800" h="842996">
                  <a:moveTo>
                    <a:pt x="406400" y="0"/>
                  </a:moveTo>
                  <a:cubicBezTo>
                    <a:pt x="181951" y="0"/>
                    <a:pt x="0" y="188711"/>
                    <a:pt x="0" y="421498"/>
                  </a:cubicBezTo>
                  <a:cubicBezTo>
                    <a:pt x="0" y="654285"/>
                    <a:pt x="181951" y="842996"/>
                    <a:pt x="406400" y="842996"/>
                  </a:cubicBezTo>
                  <a:cubicBezTo>
                    <a:pt x="630849" y="842996"/>
                    <a:pt x="812800" y="654285"/>
                    <a:pt x="812800" y="421498"/>
                  </a:cubicBezTo>
                  <a:cubicBezTo>
                    <a:pt x="812800" y="18871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31"/>
              <a:ext cx="660400" cy="761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>
                  <a:solidFill>
                    <a:srgbClr val="FFFFFF"/>
                  </a:solidFill>
                  <a:latin typeface="Almarai"/>
                  <a:ea typeface="Almarai"/>
                  <a:cs typeface="Almarai"/>
                  <a:sym typeface="Almarai"/>
                </a:rPr>
                <a:t>1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375608" y="2809806"/>
            <a:ext cx="9547844" cy="91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Thao</a:t>
            </a:r>
            <a:r>
              <a:rPr lang="en-US" sz="5199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khảo</a:t>
            </a:r>
            <a:r>
              <a:rPr lang="en-US" sz="5199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kiến</a:t>
            </a:r>
            <a:r>
              <a:rPr lang="en-US" sz="5199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thức</a:t>
            </a:r>
            <a:r>
              <a:rPr lang="en-US" sz="5199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từ</a:t>
            </a:r>
            <a:r>
              <a:rPr lang="en-US" sz="5199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chatGPT</a:t>
            </a:r>
            <a:endParaRPr lang="en-US" sz="5199" b="1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2004340" y="4566976"/>
            <a:ext cx="1371267" cy="1422244"/>
            <a:chOff x="0" y="0"/>
            <a:chExt cx="812800" cy="84301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43016"/>
            </a:xfrm>
            <a:custGeom>
              <a:avLst/>
              <a:gdLst/>
              <a:ahLst/>
              <a:cxnLst/>
              <a:rect l="l" t="t" r="r" b="b"/>
              <a:pathLst>
                <a:path w="812800" h="843016">
                  <a:moveTo>
                    <a:pt x="406400" y="0"/>
                  </a:moveTo>
                  <a:cubicBezTo>
                    <a:pt x="181951" y="0"/>
                    <a:pt x="0" y="188715"/>
                    <a:pt x="0" y="421508"/>
                  </a:cubicBezTo>
                  <a:cubicBezTo>
                    <a:pt x="0" y="654300"/>
                    <a:pt x="181951" y="843016"/>
                    <a:pt x="406400" y="843016"/>
                  </a:cubicBezTo>
                  <a:cubicBezTo>
                    <a:pt x="630849" y="843016"/>
                    <a:pt x="812800" y="654300"/>
                    <a:pt x="812800" y="421508"/>
                  </a:cubicBezTo>
                  <a:cubicBezTo>
                    <a:pt x="812800" y="18871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2833"/>
              <a:ext cx="660400" cy="761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>
                  <a:solidFill>
                    <a:srgbClr val="FFFFFF"/>
                  </a:solidFill>
                  <a:latin typeface="Almarai"/>
                  <a:ea typeface="Almarai"/>
                  <a:cs typeface="Almarai"/>
                  <a:sym typeface="Almarai"/>
                </a:rPr>
                <a:t>2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81617" y="4783496"/>
            <a:ext cx="8181014" cy="89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  <a:spcBef>
                <a:spcPct val="0"/>
              </a:spcBef>
            </a:pPr>
            <a:r>
              <a:rPr lang="en-US" sz="519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Tạo cấu trúc khung trang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004340" y="6360694"/>
            <a:ext cx="1371267" cy="1422244"/>
            <a:chOff x="0" y="0"/>
            <a:chExt cx="812800" cy="84301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43016"/>
            </a:xfrm>
            <a:custGeom>
              <a:avLst/>
              <a:gdLst/>
              <a:ahLst/>
              <a:cxnLst/>
              <a:rect l="l" t="t" r="r" b="b"/>
              <a:pathLst>
                <a:path w="812800" h="843016">
                  <a:moveTo>
                    <a:pt x="406400" y="0"/>
                  </a:moveTo>
                  <a:cubicBezTo>
                    <a:pt x="181951" y="0"/>
                    <a:pt x="0" y="188715"/>
                    <a:pt x="0" y="421508"/>
                  </a:cubicBezTo>
                  <a:cubicBezTo>
                    <a:pt x="0" y="654300"/>
                    <a:pt x="181951" y="843016"/>
                    <a:pt x="406400" y="843016"/>
                  </a:cubicBezTo>
                  <a:cubicBezTo>
                    <a:pt x="630849" y="843016"/>
                    <a:pt x="812800" y="654300"/>
                    <a:pt x="812800" y="421508"/>
                  </a:cubicBezTo>
                  <a:cubicBezTo>
                    <a:pt x="812800" y="18871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2833"/>
              <a:ext cx="660400" cy="761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>
                  <a:solidFill>
                    <a:srgbClr val="FFFFFF"/>
                  </a:solidFill>
                  <a:latin typeface="Almarai"/>
                  <a:ea typeface="Almarai"/>
                  <a:cs typeface="Almarai"/>
                  <a:sym typeface="Almarai"/>
                </a:rPr>
                <a:t>3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834017" y="6577214"/>
            <a:ext cx="8181014" cy="89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  <a:spcBef>
                <a:spcPct val="0"/>
              </a:spcBef>
            </a:pPr>
            <a:r>
              <a:rPr lang="en-US" sz="519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Import CSS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004340" y="8154413"/>
            <a:ext cx="1371267" cy="1422244"/>
            <a:chOff x="0" y="0"/>
            <a:chExt cx="812800" cy="84301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43016"/>
            </a:xfrm>
            <a:custGeom>
              <a:avLst/>
              <a:gdLst/>
              <a:ahLst/>
              <a:cxnLst/>
              <a:rect l="l" t="t" r="r" b="b"/>
              <a:pathLst>
                <a:path w="812800" h="843016">
                  <a:moveTo>
                    <a:pt x="406400" y="0"/>
                  </a:moveTo>
                  <a:cubicBezTo>
                    <a:pt x="181951" y="0"/>
                    <a:pt x="0" y="188715"/>
                    <a:pt x="0" y="421508"/>
                  </a:cubicBezTo>
                  <a:cubicBezTo>
                    <a:pt x="0" y="654300"/>
                    <a:pt x="181951" y="843016"/>
                    <a:pt x="406400" y="843016"/>
                  </a:cubicBezTo>
                  <a:cubicBezTo>
                    <a:pt x="630849" y="843016"/>
                    <a:pt x="812800" y="654300"/>
                    <a:pt x="812800" y="421508"/>
                  </a:cubicBezTo>
                  <a:cubicBezTo>
                    <a:pt x="812800" y="18871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33"/>
              <a:ext cx="660400" cy="761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>
                  <a:solidFill>
                    <a:srgbClr val="FFFFFF"/>
                  </a:solidFill>
                  <a:latin typeface="Almarai"/>
                  <a:ea typeface="Almarai"/>
                  <a:cs typeface="Almarai"/>
                  <a:sym typeface="Almarai"/>
                </a:rPr>
                <a:t>4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899470" y="8370933"/>
            <a:ext cx="8181014" cy="89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  <a:spcBef>
                <a:spcPct val="0"/>
              </a:spcBef>
            </a:pPr>
            <a:r>
              <a:rPr lang="en-US" sz="519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Integrate JavaScript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20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61975" y="0"/>
            <a:ext cx="12010783" cy="1040079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5602942" y="116341"/>
            <a:ext cx="12010783" cy="1040079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>
                <a:alphaModFix amt="48000"/>
              </a:blip>
              <a:stretch>
                <a:fillRect l="-14926" r="-1492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4664277" y="-871079"/>
            <a:ext cx="1683983" cy="2405689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4615944" y="7692747"/>
            <a:ext cx="2374761" cy="3392515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4615944" y="7951471"/>
            <a:ext cx="2374761" cy="3392515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5400000">
            <a:off x="16569709" y="1798290"/>
            <a:ext cx="841991" cy="84199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4320658" y="-759799"/>
            <a:ext cx="1683983" cy="2405689"/>
            <a:chOff x="0" y="0"/>
            <a:chExt cx="4445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5295920" y="6564515"/>
            <a:ext cx="6886179" cy="78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Nhóm sẽ phân chia công việc </a:t>
            </a:r>
          </a:p>
        </p:txBody>
      </p:sp>
      <p:grpSp>
        <p:nvGrpSpPr>
          <p:cNvPr id="27" name="Group 27"/>
          <p:cNvGrpSpPr/>
          <p:nvPr/>
        </p:nvGrpSpPr>
        <p:grpSpPr>
          <a:xfrm rot="5400000">
            <a:off x="4222209" y="5453216"/>
            <a:ext cx="518653" cy="403322"/>
            <a:chOff x="0" y="0"/>
            <a:chExt cx="812800" cy="63206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295920" y="5211964"/>
            <a:ext cx="8568928" cy="78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Nhóm</a:t>
            </a:r>
            <a:r>
              <a:rPr lang="en-US" sz="44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sẽ</a:t>
            </a:r>
            <a:r>
              <a:rPr lang="en-US" sz="44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tham</a:t>
            </a:r>
            <a:r>
              <a:rPr lang="en-US" sz="44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khảo</a:t>
            </a:r>
            <a:r>
              <a:rPr lang="en-US" sz="44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kiến</a:t>
            </a:r>
            <a:r>
              <a:rPr lang="en-US" sz="44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thức</a:t>
            </a:r>
            <a:r>
              <a:rPr lang="en-US" sz="44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từ</a:t>
            </a:r>
            <a:r>
              <a:rPr lang="en-US" sz="44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chat</a:t>
            </a:r>
          </a:p>
        </p:txBody>
      </p:sp>
      <p:grpSp>
        <p:nvGrpSpPr>
          <p:cNvPr id="31" name="Group 31"/>
          <p:cNvGrpSpPr/>
          <p:nvPr/>
        </p:nvGrpSpPr>
        <p:grpSpPr>
          <a:xfrm rot="5400000">
            <a:off x="4222209" y="6768454"/>
            <a:ext cx="518653" cy="403322"/>
            <a:chOff x="0" y="0"/>
            <a:chExt cx="812800" cy="63206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5321410" y="7917065"/>
            <a:ext cx="10184859" cy="78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Nhóm sẽ quyết định các chức năng của wed </a:t>
            </a:r>
          </a:p>
        </p:txBody>
      </p:sp>
      <p:grpSp>
        <p:nvGrpSpPr>
          <p:cNvPr id="35" name="Group 35"/>
          <p:cNvGrpSpPr/>
          <p:nvPr/>
        </p:nvGrpSpPr>
        <p:grpSpPr>
          <a:xfrm rot="5400000">
            <a:off x="4260239" y="8094324"/>
            <a:ext cx="518653" cy="479381"/>
            <a:chOff x="0" y="0"/>
            <a:chExt cx="812800" cy="75125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751255"/>
            </a:xfrm>
            <a:custGeom>
              <a:avLst/>
              <a:gdLst/>
              <a:ahLst/>
              <a:cxnLst/>
              <a:rect l="l" t="t" r="r" b="b"/>
              <a:pathLst>
                <a:path w="812800" h="751255">
                  <a:moveTo>
                    <a:pt x="406400" y="0"/>
                  </a:moveTo>
                  <a:lnTo>
                    <a:pt x="812800" y="751255"/>
                  </a:lnTo>
                  <a:lnTo>
                    <a:pt x="0" y="751255"/>
                  </a:ln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127000" y="301172"/>
              <a:ext cx="558800" cy="396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99599" y="2986645"/>
            <a:ext cx="12953872" cy="1422210"/>
            <a:chOff x="2552395" y="3210663"/>
            <a:chExt cx="12953872" cy="1422210"/>
          </a:xfrm>
        </p:grpSpPr>
        <p:sp>
          <p:nvSpPr>
            <p:cNvPr id="38" name="TextBox 38"/>
            <p:cNvSpPr txBox="1"/>
            <p:nvPr/>
          </p:nvSpPr>
          <p:spPr>
            <a:xfrm>
              <a:off x="3923661" y="3381352"/>
              <a:ext cx="11582606" cy="104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59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Thao </a:t>
              </a:r>
              <a:r>
                <a:rPr lang="en-US" sz="5999" b="1" dirty="0" err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khảo</a:t>
              </a:r>
              <a:r>
                <a:rPr lang="en-US" sz="59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</a:t>
              </a:r>
              <a:r>
                <a:rPr lang="en-US" sz="5999" b="1" dirty="0" err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kiến</a:t>
              </a:r>
              <a:r>
                <a:rPr lang="en-US" sz="59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</a:t>
              </a:r>
              <a:r>
                <a:rPr lang="en-US" sz="5999" b="1" dirty="0" err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thức</a:t>
              </a:r>
              <a:r>
                <a:rPr lang="en-US" sz="59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</a:t>
              </a:r>
              <a:r>
                <a:rPr lang="en-US" sz="5999" b="1" dirty="0" err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từ</a:t>
              </a:r>
              <a:r>
                <a:rPr lang="en-US" sz="59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</a:t>
              </a:r>
              <a:r>
                <a:rPr lang="en-US" sz="5999" b="1" dirty="0" err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chatGPT</a:t>
              </a:r>
              <a:endParaRPr lang="en-US" sz="5999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2552395" y="3210663"/>
              <a:ext cx="1371267" cy="1422210"/>
              <a:chOff x="0" y="0"/>
              <a:chExt cx="812800" cy="842996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429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42996">
                    <a:moveTo>
                      <a:pt x="406400" y="0"/>
                    </a:moveTo>
                    <a:cubicBezTo>
                      <a:pt x="181951" y="0"/>
                      <a:pt x="0" y="188711"/>
                      <a:pt x="0" y="421498"/>
                    </a:cubicBezTo>
                    <a:cubicBezTo>
                      <a:pt x="0" y="654285"/>
                      <a:pt x="181951" y="842996"/>
                      <a:pt x="406400" y="842996"/>
                    </a:cubicBezTo>
                    <a:cubicBezTo>
                      <a:pt x="630849" y="842996"/>
                      <a:pt x="812800" y="654285"/>
                      <a:pt x="812800" y="421498"/>
                    </a:cubicBezTo>
                    <a:cubicBezTo>
                      <a:pt x="812800" y="18871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E3B2"/>
              </a:solidFill>
              <a:ln w="95250" cap="sq">
                <a:solidFill>
                  <a:srgbClr val="051D40"/>
                </a:solidFill>
                <a:prstDash val="solid"/>
                <a:miter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2831"/>
                <a:ext cx="660400" cy="7611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19"/>
                  </a:lnSpc>
                </a:pPr>
                <a:r>
                  <a:rPr lang="en-US" sz="3999" dirty="0">
                    <a:solidFill>
                      <a:srgbClr val="FFFFFF"/>
                    </a:solidFill>
                    <a:latin typeface="Almarai"/>
                    <a:ea typeface="Almarai"/>
                    <a:cs typeface="Almarai"/>
                    <a:sym typeface="Almarai"/>
                  </a:rPr>
                  <a:t>1</a:t>
                </a:r>
              </a:p>
            </p:txBody>
          </p:sp>
        </p:grpSp>
      </p:grpSp>
      <p:sp>
        <p:nvSpPr>
          <p:cNvPr id="42" name="TextBox 42"/>
          <p:cNvSpPr txBox="1"/>
          <p:nvPr/>
        </p:nvSpPr>
        <p:spPr>
          <a:xfrm>
            <a:off x="2001937" y="1275846"/>
            <a:ext cx="8202930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XÂY</a:t>
            </a:r>
            <a:r>
              <a:rPr lang="en-US" sz="80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DỰNG</a:t>
            </a:r>
            <a:r>
              <a:rPr lang="en-US" sz="80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WED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4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61975" y="0"/>
            <a:ext cx="12010783" cy="1040079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5602942" y="116341"/>
            <a:ext cx="12010783" cy="1040079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>
                <a:alphaModFix amt="48000"/>
              </a:blip>
              <a:stretch>
                <a:fillRect l="-14926" r="-1492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4664277" y="-871079"/>
            <a:ext cx="1683983" cy="2405689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4615944" y="7692747"/>
            <a:ext cx="2374761" cy="3392515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4615944" y="7951471"/>
            <a:ext cx="2374761" cy="3392515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5400000">
            <a:off x="16569709" y="1798290"/>
            <a:ext cx="841991" cy="84199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4320658" y="-759799"/>
            <a:ext cx="1683983" cy="2405689"/>
            <a:chOff x="0" y="0"/>
            <a:chExt cx="4445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630234" y="1093453"/>
            <a:ext cx="15156894" cy="8324907"/>
            <a:chOff x="0" y="0"/>
            <a:chExt cx="20209191" cy="1109987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209191" cy="10104596"/>
            </a:xfrm>
            <a:custGeom>
              <a:avLst/>
              <a:gdLst/>
              <a:ahLst/>
              <a:cxnLst/>
              <a:rect l="l" t="t" r="r" b="b"/>
              <a:pathLst>
                <a:path w="20209191" h="10104596">
                  <a:moveTo>
                    <a:pt x="0" y="0"/>
                  </a:moveTo>
                  <a:lnTo>
                    <a:pt x="20209191" y="0"/>
                  </a:lnTo>
                  <a:lnTo>
                    <a:pt x="20209191" y="10104596"/>
                  </a:lnTo>
                  <a:lnTo>
                    <a:pt x="0" y="10104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3084716" y="10348397"/>
              <a:ext cx="13798404" cy="751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Hình ảnh tham khảo kiến thức từ chat GPT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44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133992">
            <a:off x="-5214457" y="-939980"/>
            <a:ext cx="12010783" cy="1040079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4858127" y="-3508592"/>
            <a:ext cx="25479502" cy="17079476"/>
            <a:chOff x="0" y="0"/>
            <a:chExt cx="19682797" cy="131938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682797" cy="13193816"/>
            </a:xfrm>
            <a:custGeom>
              <a:avLst/>
              <a:gdLst/>
              <a:ahLst/>
              <a:cxnLst/>
              <a:rect l="l" t="t" r="r" b="b"/>
              <a:pathLst>
                <a:path w="19682797" h="13193816">
                  <a:moveTo>
                    <a:pt x="9841399" y="13193816"/>
                  </a:moveTo>
                  <a:cubicBezTo>
                    <a:pt x="4408946" y="13193816"/>
                    <a:pt x="0" y="11125026"/>
                    <a:pt x="0" y="8575980"/>
                  </a:cubicBezTo>
                  <a:lnTo>
                    <a:pt x="0" y="4617836"/>
                  </a:lnTo>
                  <a:cubicBezTo>
                    <a:pt x="0" y="2068790"/>
                    <a:pt x="4408946" y="0"/>
                    <a:pt x="9841399" y="0"/>
                  </a:cubicBezTo>
                  <a:cubicBezTo>
                    <a:pt x="15273851" y="0"/>
                    <a:pt x="19682797" y="2068790"/>
                    <a:pt x="19682797" y="4617836"/>
                  </a:cubicBezTo>
                  <a:lnTo>
                    <a:pt x="19682797" y="8575980"/>
                  </a:lnTo>
                  <a:cubicBezTo>
                    <a:pt x="19682797" y="11125026"/>
                    <a:pt x="15273851" y="13193816"/>
                    <a:pt x="9841399" y="13193816"/>
                  </a:cubicBezTo>
                  <a:close/>
                </a:path>
              </a:pathLst>
            </a:custGeom>
            <a:blipFill>
              <a:blip r:embed="rId2"/>
              <a:stretch>
                <a:fillRect l="-68118" r="-6811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5133992">
            <a:off x="-5020451" y="826183"/>
            <a:ext cx="12010783" cy="10400796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4987" r="-14987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5133992">
            <a:off x="-4852129" y="986034"/>
            <a:ext cx="12010783" cy="10400796"/>
            <a:chOff x="0" y="0"/>
            <a:chExt cx="4282440" cy="3708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4987" r="-14987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5133992">
            <a:off x="10500533" y="8093130"/>
            <a:ext cx="12010783" cy="10400796"/>
            <a:chOff x="0" y="0"/>
            <a:chExt cx="4282440" cy="3708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5494184" y="8433869"/>
            <a:ext cx="9921272" cy="78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Chuẩn bị class và id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94184" y="7179107"/>
            <a:ext cx="9921272" cy="78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Đặt các thẻ nội dung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94184" y="5921806"/>
            <a:ext cx="9921272" cy="78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Chia bố cục cho trang wed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07907" y="4674495"/>
            <a:ext cx="9921272" cy="78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Tạo khung HTML cơ bản cho trang wed  </a:t>
            </a:r>
          </a:p>
        </p:txBody>
      </p:sp>
      <p:grpSp>
        <p:nvGrpSpPr>
          <p:cNvPr id="21" name="Group 21"/>
          <p:cNvGrpSpPr/>
          <p:nvPr/>
        </p:nvGrpSpPr>
        <p:grpSpPr>
          <a:xfrm rot="5400000">
            <a:off x="4398205" y="8643295"/>
            <a:ext cx="518653" cy="466974"/>
            <a:chOff x="0" y="0"/>
            <a:chExt cx="812800" cy="7318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731812"/>
            </a:xfrm>
            <a:custGeom>
              <a:avLst/>
              <a:gdLst/>
              <a:ahLst/>
              <a:cxnLst/>
              <a:rect l="l" t="t" r="r" b="b"/>
              <a:pathLst>
                <a:path w="812800" h="731812">
                  <a:moveTo>
                    <a:pt x="406400" y="0"/>
                  </a:moveTo>
                  <a:lnTo>
                    <a:pt x="812800" y="731812"/>
                  </a:lnTo>
                  <a:lnTo>
                    <a:pt x="0" y="73181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7000" y="292145"/>
              <a:ext cx="558800" cy="387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5400000">
            <a:off x="4398205" y="7309722"/>
            <a:ext cx="518653" cy="466974"/>
            <a:chOff x="0" y="0"/>
            <a:chExt cx="812800" cy="73181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731812"/>
            </a:xfrm>
            <a:custGeom>
              <a:avLst/>
              <a:gdLst/>
              <a:ahLst/>
              <a:cxnLst/>
              <a:rect l="l" t="t" r="r" b="b"/>
              <a:pathLst>
                <a:path w="812800" h="731812">
                  <a:moveTo>
                    <a:pt x="406400" y="0"/>
                  </a:moveTo>
                  <a:lnTo>
                    <a:pt x="812800" y="731812"/>
                  </a:lnTo>
                  <a:lnTo>
                    <a:pt x="0" y="73181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27000" y="292145"/>
              <a:ext cx="558800" cy="387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5400000">
            <a:off x="4398205" y="6131232"/>
            <a:ext cx="518653" cy="466974"/>
            <a:chOff x="0" y="0"/>
            <a:chExt cx="812800" cy="73181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731812"/>
            </a:xfrm>
            <a:custGeom>
              <a:avLst/>
              <a:gdLst/>
              <a:ahLst/>
              <a:cxnLst/>
              <a:rect l="l" t="t" r="r" b="b"/>
              <a:pathLst>
                <a:path w="812800" h="731812">
                  <a:moveTo>
                    <a:pt x="406400" y="0"/>
                  </a:moveTo>
                  <a:lnTo>
                    <a:pt x="812800" y="731812"/>
                  </a:lnTo>
                  <a:lnTo>
                    <a:pt x="0" y="73181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27000" y="292145"/>
              <a:ext cx="558800" cy="387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4511927" y="4805110"/>
            <a:ext cx="518653" cy="466974"/>
            <a:chOff x="0" y="0"/>
            <a:chExt cx="812800" cy="73181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31812"/>
            </a:xfrm>
            <a:custGeom>
              <a:avLst/>
              <a:gdLst/>
              <a:ahLst/>
              <a:cxnLst/>
              <a:rect l="l" t="t" r="r" b="b"/>
              <a:pathLst>
                <a:path w="812800" h="731812">
                  <a:moveTo>
                    <a:pt x="406400" y="0"/>
                  </a:moveTo>
                  <a:lnTo>
                    <a:pt x="812800" y="731812"/>
                  </a:lnTo>
                  <a:lnTo>
                    <a:pt x="0" y="73181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292145"/>
              <a:ext cx="558800" cy="387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4252948" y="2924604"/>
            <a:ext cx="9782104" cy="102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79"/>
              </a:lnSpc>
              <a:spcBef>
                <a:spcPct val="0"/>
              </a:spcBef>
            </a:pPr>
            <a:r>
              <a:rPr lang="en-US" sz="5999" b="1" dirty="0" err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Tạo</a:t>
            </a:r>
            <a:r>
              <a:rPr lang="en-US" sz="5999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  <a:r>
              <a:rPr lang="en-US" sz="5999" b="1" dirty="0" err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cấu</a:t>
            </a:r>
            <a:r>
              <a:rPr lang="en-US" sz="5999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  <a:r>
              <a:rPr lang="en-US" sz="5999" b="1" dirty="0" err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trúc</a:t>
            </a:r>
            <a:r>
              <a:rPr lang="en-US" sz="5999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  <a:r>
              <a:rPr lang="en-US" sz="5999" b="1" dirty="0" err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khung</a:t>
            </a:r>
            <a:r>
              <a:rPr lang="en-US" sz="5999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  <a:r>
              <a:rPr lang="en-US" sz="5999" b="1" dirty="0" err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trang</a:t>
            </a:r>
            <a:r>
              <a:rPr lang="en-US" sz="5999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392976" y="2838175"/>
            <a:ext cx="1371267" cy="1422244"/>
            <a:chOff x="0" y="0"/>
            <a:chExt cx="812800" cy="84301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43016"/>
            </a:xfrm>
            <a:custGeom>
              <a:avLst/>
              <a:gdLst/>
              <a:ahLst/>
              <a:cxnLst/>
              <a:rect l="l" t="t" r="r" b="b"/>
              <a:pathLst>
                <a:path w="812800" h="843016">
                  <a:moveTo>
                    <a:pt x="406400" y="0"/>
                  </a:moveTo>
                  <a:cubicBezTo>
                    <a:pt x="181951" y="0"/>
                    <a:pt x="0" y="188715"/>
                    <a:pt x="0" y="421508"/>
                  </a:cubicBezTo>
                  <a:cubicBezTo>
                    <a:pt x="0" y="654300"/>
                    <a:pt x="181951" y="843016"/>
                    <a:pt x="406400" y="843016"/>
                  </a:cubicBezTo>
                  <a:cubicBezTo>
                    <a:pt x="630849" y="843016"/>
                    <a:pt x="812800" y="654300"/>
                    <a:pt x="812800" y="421508"/>
                  </a:cubicBezTo>
                  <a:cubicBezTo>
                    <a:pt x="812800" y="18871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2833"/>
              <a:ext cx="660400" cy="761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>
                  <a:solidFill>
                    <a:srgbClr val="FFFFFF"/>
                  </a:solidFill>
                  <a:latin typeface="Almarai"/>
                  <a:ea typeface="Almarai"/>
                  <a:cs typeface="Almarai"/>
                  <a:sym typeface="Almarai"/>
                </a:rPr>
                <a:t>2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814621" y="1162050"/>
            <a:ext cx="8202930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FFF"/>
                </a:solidFill>
                <a:latin typeface="Almarai" panose="020B0604020202020204" charset="-78"/>
                <a:ea typeface="Almarai Bold"/>
                <a:cs typeface="Almarai" panose="020B0604020202020204" charset="-78"/>
                <a:sym typeface="Almarai Bold"/>
              </a:rPr>
              <a:t>XÂY</a:t>
            </a:r>
            <a:r>
              <a:rPr lang="en-US" sz="8000" b="1" dirty="0">
                <a:solidFill>
                  <a:srgbClr val="FFFFFF"/>
                </a:solidFill>
                <a:latin typeface="Almarai" panose="020B0604020202020204" charset="-78"/>
                <a:ea typeface="Almarai Bold"/>
                <a:cs typeface="Almarai" panose="020B0604020202020204" charset="-78"/>
                <a:sym typeface="Almarai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Almarai" panose="020B0604020202020204" charset="-78"/>
                <a:ea typeface="Almarai Bold"/>
                <a:cs typeface="Almarai" panose="020B0604020202020204" charset="-78"/>
                <a:sym typeface="Almarai Bold"/>
              </a:rPr>
              <a:t>DỰNG</a:t>
            </a:r>
            <a:r>
              <a:rPr lang="en-US" sz="8000" b="1" dirty="0">
                <a:solidFill>
                  <a:srgbClr val="FFFFFF"/>
                </a:solidFill>
                <a:latin typeface="Almarai" panose="020B0604020202020204" charset="-78"/>
                <a:ea typeface="Almarai Bold"/>
                <a:cs typeface="Almarai" panose="020B0604020202020204" charset="-78"/>
                <a:sym typeface="Almarai Bold"/>
              </a:rPr>
              <a:t> WED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33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133992">
            <a:off x="-5214457" y="-939980"/>
            <a:ext cx="12010783" cy="1040079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4858127" y="-3508592"/>
            <a:ext cx="25479502" cy="17079476"/>
            <a:chOff x="0" y="0"/>
            <a:chExt cx="19682797" cy="131938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682797" cy="13193816"/>
            </a:xfrm>
            <a:custGeom>
              <a:avLst/>
              <a:gdLst/>
              <a:ahLst/>
              <a:cxnLst/>
              <a:rect l="l" t="t" r="r" b="b"/>
              <a:pathLst>
                <a:path w="19682797" h="13193816">
                  <a:moveTo>
                    <a:pt x="9841399" y="13193816"/>
                  </a:moveTo>
                  <a:cubicBezTo>
                    <a:pt x="4408946" y="13193816"/>
                    <a:pt x="0" y="11125026"/>
                    <a:pt x="0" y="8575980"/>
                  </a:cubicBezTo>
                  <a:lnTo>
                    <a:pt x="0" y="4617836"/>
                  </a:lnTo>
                  <a:cubicBezTo>
                    <a:pt x="0" y="2068790"/>
                    <a:pt x="4408946" y="0"/>
                    <a:pt x="9841399" y="0"/>
                  </a:cubicBezTo>
                  <a:cubicBezTo>
                    <a:pt x="15273851" y="0"/>
                    <a:pt x="19682797" y="2068790"/>
                    <a:pt x="19682797" y="4617836"/>
                  </a:cubicBezTo>
                  <a:lnTo>
                    <a:pt x="19682797" y="8575980"/>
                  </a:lnTo>
                  <a:cubicBezTo>
                    <a:pt x="19682797" y="11125026"/>
                    <a:pt x="15273851" y="13193816"/>
                    <a:pt x="9841399" y="13193816"/>
                  </a:cubicBezTo>
                  <a:close/>
                </a:path>
              </a:pathLst>
            </a:custGeom>
            <a:blipFill>
              <a:blip r:embed="rId2"/>
              <a:stretch>
                <a:fillRect l="-68118" r="-6811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5133992">
            <a:off x="-5020451" y="826183"/>
            <a:ext cx="12010783" cy="10400796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4987" r="-14987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5133992">
            <a:off x="10500533" y="8093130"/>
            <a:ext cx="12010783" cy="10400796"/>
            <a:chOff x="0" y="0"/>
            <a:chExt cx="4282440" cy="3708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692202" y="549016"/>
            <a:ext cx="13718450" cy="9672000"/>
            <a:chOff x="0" y="0"/>
            <a:chExt cx="18291267" cy="12896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291267" cy="11779364"/>
            </a:xfrm>
            <a:custGeom>
              <a:avLst/>
              <a:gdLst/>
              <a:ahLst/>
              <a:cxnLst/>
              <a:rect l="l" t="t" r="r" b="b"/>
              <a:pathLst>
                <a:path w="18291267" h="11779364">
                  <a:moveTo>
                    <a:pt x="0" y="0"/>
                  </a:moveTo>
                  <a:lnTo>
                    <a:pt x="18291267" y="0"/>
                  </a:lnTo>
                  <a:lnTo>
                    <a:pt x="18291267" y="11779364"/>
                  </a:lnTo>
                  <a:lnTo>
                    <a:pt x="0" y="11779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627"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2568822" y="12144372"/>
              <a:ext cx="12335669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Hình ảnh code HTML cho khung wed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16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133992">
            <a:off x="-5214457" y="-939980"/>
            <a:ext cx="12010783" cy="1040079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4858127" y="-3508592"/>
            <a:ext cx="25479502" cy="17079476"/>
            <a:chOff x="0" y="0"/>
            <a:chExt cx="19682797" cy="131938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682797" cy="13193816"/>
            </a:xfrm>
            <a:custGeom>
              <a:avLst/>
              <a:gdLst/>
              <a:ahLst/>
              <a:cxnLst/>
              <a:rect l="l" t="t" r="r" b="b"/>
              <a:pathLst>
                <a:path w="19682797" h="13193816">
                  <a:moveTo>
                    <a:pt x="9841399" y="13193816"/>
                  </a:moveTo>
                  <a:cubicBezTo>
                    <a:pt x="4408946" y="13193816"/>
                    <a:pt x="0" y="11125026"/>
                    <a:pt x="0" y="8575980"/>
                  </a:cubicBezTo>
                  <a:lnTo>
                    <a:pt x="0" y="4617836"/>
                  </a:lnTo>
                  <a:cubicBezTo>
                    <a:pt x="0" y="2068790"/>
                    <a:pt x="4408946" y="0"/>
                    <a:pt x="9841399" y="0"/>
                  </a:cubicBezTo>
                  <a:cubicBezTo>
                    <a:pt x="15273851" y="0"/>
                    <a:pt x="19682797" y="2068790"/>
                    <a:pt x="19682797" y="4617836"/>
                  </a:cubicBezTo>
                  <a:lnTo>
                    <a:pt x="19682797" y="8575980"/>
                  </a:lnTo>
                  <a:cubicBezTo>
                    <a:pt x="19682797" y="11125026"/>
                    <a:pt x="15273851" y="13193816"/>
                    <a:pt x="9841399" y="13193816"/>
                  </a:cubicBezTo>
                  <a:close/>
                </a:path>
              </a:pathLst>
            </a:custGeom>
            <a:blipFill>
              <a:blip r:embed="rId2"/>
              <a:stretch>
                <a:fillRect l="-68118" r="-6811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5133992">
            <a:off x="-5020451" y="826183"/>
            <a:ext cx="12010783" cy="10400796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4987" r="-14987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5133992">
            <a:off x="-4868051" y="978583"/>
            <a:ext cx="12010783" cy="10400796"/>
            <a:chOff x="0" y="0"/>
            <a:chExt cx="4282440" cy="3708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4987" r="-14987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5133992">
            <a:off x="10500533" y="8093130"/>
            <a:ext cx="12010783" cy="10400796"/>
            <a:chOff x="0" y="0"/>
            <a:chExt cx="4282440" cy="3708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>
            <a:off x="2438400" y="396819"/>
            <a:ext cx="13603736" cy="8601466"/>
            <a:chOff x="4994778" y="-2513243"/>
            <a:chExt cx="18138314" cy="11468622"/>
          </a:xfrm>
        </p:grpSpPr>
        <p:sp>
          <p:nvSpPr>
            <p:cNvPr id="39" name="Freeform 39"/>
            <p:cNvSpPr/>
            <p:nvPr/>
          </p:nvSpPr>
          <p:spPr>
            <a:xfrm>
              <a:off x="4994778" y="-2513243"/>
              <a:ext cx="18138314" cy="9797417"/>
            </a:xfrm>
            <a:custGeom>
              <a:avLst/>
              <a:gdLst/>
              <a:ahLst/>
              <a:cxnLst/>
              <a:rect l="l" t="t" r="r" b="b"/>
              <a:pathLst>
                <a:path w="18138314" h="9797417">
                  <a:moveTo>
                    <a:pt x="0" y="0"/>
                  </a:moveTo>
                  <a:lnTo>
                    <a:pt x="18138314" y="0"/>
                  </a:lnTo>
                  <a:lnTo>
                    <a:pt x="18138314" y="9797417"/>
                  </a:lnTo>
                  <a:lnTo>
                    <a:pt x="0" y="9797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149" b="-5616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767743" y="8203899"/>
              <a:ext cx="12335669" cy="751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b="1" dirty="0" err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Hình</a:t>
              </a:r>
              <a:r>
                <a:rPr lang="en-US" sz="3399" b="1" dirty="0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 </a:t>
              </a:r>
              <a:r>
                <a:rPr lang="en-US" sz="3399" b="1" dirty="0" err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ảnh</a:t>
              </a:r>
              <a:r>
                <a:rPr lang="en-US" sz="3399" b="1" dirty="0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 </a:t>
              </a:r>
              <a:r>
                <a:rPr lang="en-US" sz="3399" b="1" dirty="0" err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khung</a:t>
              </a:r>
              <a:r>
                <a:rPr lang="en-US" sz="3399" b="1" dirty="0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 </a:t>
              </a:r>
              <a:r>
                <a:rPr lang="en-US" sz="3399" b="1" dirty="0" err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trang</a:t>
              </a:r>
              <a:r>
                <a:rPr lang="en-US" sz="3399" b="1" dirty="0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 wed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0852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929" y="60303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564100" y="2371686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4725380" y="2219286"/>
            <a:ext cx="27891160" cy="12482571"/>
            <a:chOff x="0" y="0"/>
            <a:chExt cx="37188213" cy="16643429"/>
          </a:xfrm>
        </p:grpSpPr>
        <p:grpSp>
          <p:nvGrpSpPr>
            <p:cNvPr id="9" name="Group 9"/>
            <p:cNvGrpSpPr/>
            <p:nvPr/>
          </p:nvGrpSpPr>
          <p:grpSpPr>
            <a:xfrm>
              <a:off x="29516107" y="0"/>
              <a:ext cx="7672107" cy="10960152"/>
              <a:chOff x="0" y="0"/>
              <a:chExt cx="4445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0976963" y="5683276"/>
              <a:ext cx="7672107" cy="10960152"/>
              <a:chOff x="0" y="0"/>
              <a:chExt cx="4445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2808172"/>
              <a:ext cx="7672107" cy="10960152"/>
              <a:chOff x="0" y="0"/>
              <a:chExt cx="4445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25883253" y="4962565"/>
              <a:ext cx="7672107" cy="10960152"/>
              <a:chOff x="0" y="0"/>
              <a:chExt cx="4445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</p:grpSp>
      <p:sp>
        <p:nvSpPr>
          <p:cNvPr id="18" name="Freeform 18"/>
          <p:cNvSpPr/>
          <p:nvPr/>
        </p:nvSpPr>
        <p:spPr>
          <a:xfrm>
            <a:off x="439962" y="0"/>
            <a:ext cx="7569105" cy="7868257"/>
          </a:xfrm>
          <a:custGeom>
            <a:avLst/>
            <a:gdLst/>
            <a:ahLst/>
            <a:cxnLst/>
            <a:rect l="l" t="t" r="r" b="b"/>
            <a:pathLst>
              <a:path w="6108573" h="6350000">
                <a:moveTo>
                  <a:pt x="6108573" y="0"/>
                </a:moveTo>
                <a:lnTo>
                  <a:pt x="6108573" y="3295396"/>
                </a:lnTo>
                <a:cubicBezTo>
                  <a:pt x="6108573" y="4982464"/>
                  <a:pt x="4741164" y="6350000"/>
                  <a:pt x="3054350" y="6350000"/>
                </a:cubicBezTo>
                <a:cubicBezTo>
                  <a:pt x="1367536" y="6350000"/>
                  <a:pt x="0" y="4982464"/>
                  <a:pt x="0" y="3295523"/>
                </a:cubicBezTo>
                <a:lnTo>
                  <a:pt x="0" y="0"/>
                </a:lnTo>
                <a:lnTo>
                  <a:pt x="6108573" y="0"/>
                </a:lnTo>
                <a:close/>
              </a:path>
            </a:pathLst>
          </a:custGeom>
          <a:blipFill>
            <a:blip r:embed="rId3">
              <a:alphaModFix amt="31999"/>
            </a:blip>
            <a:stretch>
              <a:fillRect t="-22082" b="-22082"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4346482" y="5049315"/>
            <a:ext cx="10942743" cy="3157080"/>
            <a:chOff x="0" y="0"/>
            <a:chExt cx="14590324" cy="4209440"/>
          </a:xfrm>
        </p:grpSpPr>
        <p:grpSp>
          <p:nvGrpSpPr>
            <p:cNvPr id="27" name="Group 27"/>
            <p:cNvGrpSpPr/>
            <p:nvPr/>
          </p:nvGrpSpPr>
          <p:grpSpPr>
            <a:xfrm rot="5400000">
              <a:off x="-34452" y="139534"/>
              <a:ext cx="691538" cy="622633"/>
              <a:chOff x="0" y="0"/>
              <a:chExt cx="812800" cy="73181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7318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31812">
                    <a:moveTo>
                      <a:pt x="406400" y="0"/>
                    </a:moveTo>
                    <a:lnTo>
                      <a:pt x="812800" y="731812"/>
                    </a:lnTo>
                    <a:lnTo>
                      <a:pt x="0" y="73181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127000" y="292145"/>
                <a:ext cx="558800" cy="3873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5400000">
              <a:off x="-34452" y="1796272"/>
              <a:ext cx="691538" cy="622633"/>
              <a:chOff x="0" y="0"/>
              <a:chExt cx="812800" cy="73181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7318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31812">
                    <a:moveTo>
                      <a:pt x="406400" y="0"/>
                    </a:moveTo>
                    <a:lnTo>
                      <a:pt x="812800" y="731812"/>
                    </a:lnTo>
                    <a:lnTo>
                      <a:pt x="0" y="73181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127000" y="292145"/>
                <a:ext cx="558800" cy="3873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5400000">
              <a:off x="-34452" y="3447273"/>
              <a:ext cx="691538" cy="622633"/>
              <a:chOff x="0" y="0"/>
              <a:chExt cx="812800" cy="73181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7318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31812">
                    <a:moveTo>
                      <a:pt x="406400" y="0"/>
                    </a:moveTo>
                    <a:lnTo>
                      <a:pt x="812800" y="731812"/>
                    </a:lnTo>
                    <a:lnTo>
                      <a:pt x="0" y="73181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127000" y="292145"/>
                <a:ext cx="558800" cy="3873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1361961" y="-104775"/>
              <a:ext cx="13228363" cy="1006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Tạo giao diện đẹp mắt cho trang wed 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361961" y="1551963"/>
              <a:ext cx="13228363" cy="1006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Tạo màu sắc và bố cục cho trang wed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361961" y="3202964"/>
              <a:ext cx="13228363" cy="1006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Tạo style cho từng phần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4699550" y="3245367"/>
            <a:ext cx="8181014" cy="100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79"/>
              </a:lnSpc>
              <a:spcBef>
                <a:spcPct val="0"/>
              </a:spcBef>
            </a:pPr>
            <a:r>
              <a:rPr lang="en-US" sz="599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Import CSS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869874" y="3012178"/>
            <a:ext cx="1371267" cy="1422244"/>
            <a:chOff x="0" y="0"/>
            <a:chExt cx="812800" cy="84301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43016"/>
            </a:xfrm>
            <a:custGeom>
              <a:avLst/>
              <a:gdLst/>
              <a:ahLst/>
              <a:cxnLst/>
              <a:rect l="l" t="t" r="r" b="b"/>
              <a:pathLst>
                <a:path w="812800" h="843016">
                  <a:moveTo>
                    <a:pt x="406400" y="0"/>
                  </a:moveTo>
                  <a:cubicBezTo>
                    <a:pt x="181951" y="0"/>
                    <a:pt x="0" y="188715"/>
                    <a:pt x="0" y="421508"/>
                  </a:cubicBezTo>
                  <a:cubicBezTo>
                    <a:pt x="0" y="654300"/>
                    <a:pt x="181951" y="843016"/>
                    <a:pt x="406400" y="843016"/>
                  </a:cubicBezTo>
                  <a:cubicBezTo>
                    <a:pt x="630849" y="843016"/>
                    <a:pt x="812800" y="654300"/>
                    <a:pt x="812800" y="421508"/>
                  </a:cubicBezTo>
                  <a:cubicBezTo>
                    <a:pt x="812800" y="18871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76200" y="2833"/>
              <a:ext cx="660400" cy="761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>
                  <a:solidFill>
                    <a:srgbClr val="FFFFFF"/>
                  </a:solidFill>
                  <a:latin typeface="Almarai"/>
                  <a:ea typeface="Almarai"/>
                  <a:cs typeface="Almarai"/>
                  <a:sym typeface="Almarai"/>
                </a:rPr>
                <a:t>3</a:t>
              </a: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981200" y="1275820"/>
            <a:ext cx="8202930" cy="124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XÂY</a:t>
            </a:r>
            <a:r>
              <a:rPr lang="en-US" sz="80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DỰNG</a:t>
            </a:r>
            <a:r>
              <a:rPr lang="en-US" sz="80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WED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929" y="60303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564100" y="2371686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4725380" y="2219286"/>
            <a:ext cx="27891160" cy="12482571"/>
            <a:chOff x="0" y="0"/>
            <a:chExt cx="37188213" cy="16643429"/>
          </a:xfrm>
        </p:grpSpPr>
        <p:grpSp>
          <p:nvGrpSpPr>
            <p:cNvPr id="9" name="Group 9"/>
            <p:cNvGrpSpPr/>
            <p:nvPr/>
          </p:nvGrpSpPr>
          <p:grpSpPr>
            <a:xfrm>
              <a:off x="29516107" y="0"/>
              <a:ext cx="7672107" cy="10960152"/>
              <a:chOff x="0" y="0"/>
              <a:chExt cx="4445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0976963" y="5683276"/>
              <a:ext cx="7672107" cy="10960152"/>
              <a:chOff x="0" y="0"/>
              <a:chExt cx="4445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2808172"/>
              <a:ext cx="7672107" cy="10960152"/>
              <a:chOff x="0" y="0"/>
              <a:chExt cx="4445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25883253" y="4962565"/>
              <a:ext cx="7672107" cy="10960152"/>
              <a:chOff x="0" y="0"/>
              <a:chExt cx="4445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439962" y="0"/>
            <a:ext cx="7569105" cy="7868257"/>
            <a:chOff x="0" y="0"/>
            <a:chExt cx="6108573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>
                <a:alphaModFix amt="31999"/>
              </a:blip>
              <a:stretch>
                <a:fillRect t="-22082" b="-22082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693317" y="792967"/>
            <a:ext cx="13751742" cy="9258300"/>
            <a:chOff x="0" y="0"/>
            <a:chExt cx="18335656" cy="12344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252666" cy="11237106"/>
            </a:xfrm>
            <a:custGeom>
              <a:avLst/>
              <a:gdLst/>
              <a:ahLst/>
              <a:cxnLst/>
              <a:rect l="l" t="t" r="r" b="b"/>
              <a:pathLst>
                <a:path w="16252666" h="11237106">
                  <a:moveTo>
                    <a:pt x="0" y="0"/>
                  </a:moveTo>
                  <a:lnTo>
                    <a:pt x="16252666" y="0"/>
                  </a:lnTo>
                  <a:lnTo>
                    <a:pt x="16252666" y="11237106"/>
                  </a:lnTo>
                  <a:lnTo>
                    <a:pt x="0" y="11237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2147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6069746" y="120787"/>
              <a:ext cx="12265911" cy="10995531"/>
            </a:xfrm>
            <a:custGeom>
              <a:avLst/>
              <a:gdLst/>
              <a:ahLst/>
              <a:cxnLst/>
              <a:rect l="l" t="t" r="r" b="b"/>
              <a:pathLst>
                <a:path w="12265911" h="10995531">
                  <a:moveTo>
                    <a:pt x="0" y="0"/>
                  </a:moveTo>
                  <a:lnTo>
                    <a:pt x="12265910" y="0"/>
                  </a:lnTo>
                  <a:lnTo>
                    <a:pt x="12265910" y="10995531"/>
                  </a:lnTo>
                  <a:lnTo>
                    <a:pt x="0" y="10995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133" r="-6910" b="-1133"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2524270" y="11566337"/>
              <a:ext cx="12811740" cy="778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43"/>
                </a:lnSpc>
              </a:pPr>
              <a:r>
                <a:rPr lang="en-US" sz="3531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Hình ảnh code 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721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929" y="60303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564100" y="2371686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4725380" y="2219286"/>
            <a:ext cx="27891160" cy="12482571"/>
            <a:chOff x="0" y="0"/>
            <a:chExt cx="37188213" cy="16643429"/>
          </a:xfrm>
        </p:grpSpPr>
        <p:grpSp>
          <p:nvGrpSpPr>
            <p:cNvPr id="9" name="Group 9"/>
            <p:cNvGrpSpPr/>
            <p:nvPr/>
          </p:nvGrpSpPr>
          <p:grpSpPr>
            <a:xfrm>
              <a:off x="29516107" y="0"/>
              <a:ext cx="7672107" cy="10960152"/>
              <a:chOff x="0" y="0"/>
              <a:chExt cx="4445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0976963" y="5683276"/>
              <a:ext cx="7672107" cy="10960152"/>
              <a:chOff x="0" y="0"/>
              <a:chExt cx="4445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2808172"/>
              <a:ext cx="7672107" cy="10960152"/>
              <a:chOff x="0" y="0"/>
              <a:chExt cx="4445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25883253" y="4962565"/>
              <a:ext cx="7672107" cy="10960152"/>
              <a:chOff x="0" y="0"/>
              <a:chExt cx="4445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439962" y="0"/>
            <a:ext cx="7569105" cy="7868257"/>
            <a:chOff x="0" y="0"/>
            <a:chExt cx="6108573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>
                <a:alphaModFix amt="31999"/>
              </a:blip>
              <a:stretch>
                <a:fillRect t="-22082" b="-22082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2977694" y="983034"/>
            <a:ext cx="13142840" cy="7783554"/>
            <a:chOff x="0" y="0"/>
            <a:chExt cx="17523786" cy="103780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523786" cy="9347350"/>
            </a:xfrm>
            <a:custGeom>
              <a:avLst/>
              <a:gdLst/>
              <a:ahLst/>
              <a:cxnLst/>
              <a:rect l="l" t="t" r="r" b="b"/>
              <a:pathLst>
                <a:path w="17523786" h="9347350">
                  <a:moveTo>
                    <a:pt x="0" y="0"/>
                  </a:moveTo>
                  <a:lnTo>
                    <a:pt x="17523786" y="0"/>
                  </a:lnTo>
                  <a:lnTo>
                    <a:pt x="17523786" y="9347350"/>
                  </a:lnTo>
                  <a:lnTo>
                    <a:pt x="0" y="934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648" b="-10241"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2276124" y="9626444"/>
              <a:ext cx="13941783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Hình ảnh giao diện trang wed sau khi code CSS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4055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7259300" y="2066885"/>
            <a:ext cx="5754080" cy="8220114"/>
            <a:chOff x="0" y="0"/>
            <a:chExt cx="444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121541" y="2193349"/>
            <a:ext cx="1224823" cy="520344"/>
            <a:chOff x="0" y="0"/>
            <a:chExt cx="812800" cy="3453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345303"/>
            </a:xfrm>
            <a:custGeom>
              <a:avLst/>
              <a:gdLst/>
              <a:ahLst/>
              <a:cxnLst/>
              <a:rect l="l" t="t" r="r" b="b"/>
              <a:pathLst>
                <a:path w="812800" h="345303">
                  <a:moveTo>
                    <a:pt x="406400" y="0"/>
                  </a:moveTo>
                  <a:cubicBezTo>
                    <a:pt x="181951" y="0"/>
                    <a:pt x="0" y="77299"/>
                    <a:pt x="0" y="172652"/>
                  </a:cubicBezTo>
                  <a:cubicBezTo>
                    <a:pt x="0" y="268005"/>
                    <a:pt x="181951" y="345303"/>
                    <a:pt x="406400" y="345303"/>
                  </a:cubicBezTo>
                  <a:cubicBezTo>
                    <a:pt x="630849" y="345303"/>
                    <a:pt x="812800" y="268005"/>
                    <a:pt x="812800" y="172652"/>
                  </a:cubicBezTo>
                  <a:cubicBezTo>
                    <a:pt x="812800" y="77299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860" r="-2486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5400000">
            <a:off x="2555845" y="1367459"/>
            <a:ext cx="1651780" cy="520344"/>
            <a:chOff x="0" y="0"/>
            <a:chExt cx="1096131" cy="345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6131" cy="345303"/>
            </a:xfrm>
            <a:custGeom>
              <a:avLst/>
              <a:gdLst/>
              <a:ahLst/>
              <a:cxnLst/>
              <a:rect l="l" t="t" r="r" b="b"/>
              <a:pathLst>
                <a:path w="1096131" h="345303">
                  <a:moveTo>
                    <a:pt x="548066" y="0"/>
                  </a:moveTo>
                  <a:cubicBezTo>
                    <a:pt x="245377" y="0"/>
                    <a:pt x="0" y="77299"/>
                    <a:pt x="0" y="172652"/>
                  </a:cubicBezTo>
                  <a:cubicBezTo>
                    <a:pt x="0" y="268005"/>
                    <a:pt x="245377" y="345303"/>
                    <a:pt x="548066" y="345303"/>
                  </a:cubicBezTo>
                  <a:cubicBezTo>
                    <a:pt x="850754" y="345303"/>
                    <a:pt x="1096131" y="268005"/>
                    <a:pt x="1096131" y="172652"/>
                  </a:cubicBezTo>
                  <a:cubicBezTo>
                    <a:pt x="1096131" y="77299"/>
                    <a:pt x="850754" y="0"/>
                    <a:pt x="548066" y="0"/>
                  </a:cubicBezTo>
                  <a:close/>
                </a:path>
              </a:pathLst>
            </a:custGeom>
            <a:blipFill>
              <a:blip r:embed="rId2"/>
              <a:stretch>
                <a:fillRect l="-5510" r="-551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5400000">
            <a:off x="676461" y="8557977"/>
            <a:ext cx="1224823" cy="520344"/>
            <a:chOff x="0" y="0"/>
            <a:chExt cx="812800" cy="345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345303"/>
            </a:xfrm>
            <a:custGeom>
              <a:avLst/>
              <a:gdLst/>
              <a:ahLst/>
              <a:cxnLst/>
              <a:rect l="l" t="t" r="r" b="b"/>
              <a:pathLst>
                <a:path w="812800" h="345303">
                  <a:moveTo>
                    <a:pt x="406400" y="0"/>
                  </a:moveTo>
                  <a:cubicBezTo>
                    <a:pt x="181951" y="0"/>
                    <a:pt x="0" y="77299"/>
                    <a:pt x="0" y="172652"/>
                  </a:cubicBezTo>
                  <a:cubicBezTo>
                    <a:pt x="0" y="268005"/>
                    <a:pt x="181951" y="345303"/>
                    <a:pt x="406400" y="345303"/>
                  </a:cubicBezTo>
                  <a:cubicBezTo>
                    <a:pt x="630849" y="345303"/>
                    <a:pt x="812800" y="268005"/>
                    <a:pt x="812800" y="172652"/>
                  </a:cubicBezTo>
                  <a:cubicBezTo>
                    <a:pt x="812800" y="77299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860" r="-2486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-57363" y="3864412"/>
            <a:ext cx="1651780" cy="520344"/>
            <a:chOff x="0" y="0"/>
            <a:chExt cx="1096131" cy="3453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96131" cy="345303"/>
            </a:xfrm>
            <a:custGeom>
              <a:avLst/>
              <a:gdLst/>
              <a:ahLst/>
              <a:cxnLst/>
              <a:rect l="l" t="t" r="r" b="b"/>
              <a:pathLst>
                <a:path w="1096131" h="345303">
                  <a:moveTo>
                    <a:pt x="548066" y="0"/>
                  </a:moveTo>
                  <a:cubicBezTo>
                    <a:pt x="245377" y="0"/>
                    <a:pt x="0" y="77299"/>
                    <a:pt x="0" y="172652"/>
                  </a:cubicBezTo>
                  <a:cubicBezTo>
                    <a:pt x="0" y="268005"/>
                    <a:pt x="245377" y="345303"/>
                    <a:pt x="548066" y="345303"/>
                  </a:cubicBezTo>
                  <a:cubicBezTo>
                    <a:pt x="850754" y="345303"/>
                    <a:pt x="1096131" y="268005"/>
                    <a:pt x="1096131" y="172652"/>
                  </a:cubicBezTo>
                  <a:cubicBezTo>
                    <a:pt x="1096131" y="77299"/>
                    <a:pt x="850754" y="0"/>
                    <a:pt x="548066" y="0"/>
                  </a:cubicBezTo>
                  <a:close/>
                </a:path>
              </a:pathLst>
            </a:custGeom>
            <a:blipFill>
              <a:blip r:embed="rId2"/>
              <a:stretch>
                <a:fillRect l="-5510" r="-551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2248980" y="3418174"/>
            <a:ext cx="1224823" cy="520344"/>
            <a:chOff x="0" y="0"/>
            <a:chExt cx="812800" cy="3453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345303"/>
            </a:xfrm>
            <a:custGeom>
              <a:avLst/>
              <a:gdLst/>
              <a:ahLst/>
              <a:cxnLst/>
              <a:rect l="l" t="t" r="r" b="b"/>
              <a:pathLst>
                <a:path w="812800" h="345303">
                  <a:moveTo>
                    <a:pt x="406400" y="0"/>
                  </a:moveTo>
                  <a:cubicBezTo>
                    <a:pt x="181951" y="0"/>
                    <a:pt x="0" y="77299"/>
                    <a:pt x="0" y="172652"/>
                  </a:cubicBezTo>
                  <a:cubicBezTo>
                    <a:pt x="0" y="268005"/>
                    <a:pt x="181951" y="345303"/>
                    <a:pt x="406400" y="345303"/>
                  </a:cubicBezTo>
                  <a:cubicBezTo>
                    <a:pt x="630849" y="345303"/>
                    <a:pt x="812800" y="268005"/>
                    <a:pt x="812800" y="172652"/>
                  </a:cubicBezTo>
                  <a:cubicBezTo>
                    <a:pt x="812800" y="77299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860" r="-24860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 rot="5400000">
            <a:off x="2086965" y="2420308"/>
            <a:ext cx="1224823" cy="520344"/>
            <a:chOff x="0" y="0"/>
            <a:chExt cx="812800" cy="3453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345303"/>
            </a:xfrm>
            <a:custGeom>
              <a:avLst/>
              <a:gdLst/>
              <a:ahLst/>
              <a:cxnLst/>
              <a:rect l="l" t="t" r="r" b="b"/>
              <a:pathLst>
                <a:path w="812800" h="345303">
                  <a:moveTo>
                    <a:pt x="406400" y="0"/>
                  </a:moveTo>
                  <a:cubicBezTo>
                    <a:pt x="181951" y="0"/>
                    <a:pt x="0" y="77299"/>
                    <a:pt x="0" y="172652"/>
                  </a:cubicBezTo>
                  <a:cubicBezTo>
                    <a:pt x="0" y="268005"/>
                    <a:pt x="181951" y="345303"/>
                    <a:pt x="406400" y="345303"/>
                  </a:cubicBezTo>
                  <a:cubicBezTo>
                    <a:pt x="630849" y="345303"/>
                    <a:pt x="812800" y="268005"/>
                    <a:pt x="812800" y="172652"/>
                  </a:cubicBezTo>
                  <a:cubicBezTo>
                    <a:pt x="812800" y="77299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860" r="-24860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 rot="5400000">
            <a:off x="3521270" y="1594418"/>
            <a:ext cx="1651780" cy="520344"/>
            <a:chOff x="0" y="0"/>
            <a:chExt cx="1096131" cy="3453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96131" cy="345303"/>
            </a:xfrm>
            <a:custGeom>
              <a:avLst/>
              <a:gdLst/>
              <a:ahLst/>
              <a:cxnLst/>
              <a:rect l="l" t="t" r="r" b="b"/>
              <a:pathLst>
                <a:path w="1096131" h="345303">
                  <a:moveTo>
                    <a:pt x="548066" y="0"/>
                  </a:moveTo>
                  <a:cubicBezTo>
                    <a:pt x="245377" y="0"/>
                    <a:pt x="0" y="77299"/>
                    <a:pt x="0" y="172652"/>
                  </a:cubicBezTo>
                  <a:cubicBezTo>
                    <a:pt x="0" y="268005"/>
                    <a:pt x="245377" y="345303"/>
                    <a:pt x="548066" y="345303"/>
                  </a:cubicBezTo>
                  <a:cubicBezTo>
                    <a:pt x="850754" y="345303"/>
                    <a:pt x="1096131" y="268005"/>
                    <a:pt x="1096131" y="172652"/>
                  </a:cubicBezTo>
                  <a:cubicBezTo>
                    <a:pt x="1096131" y="77299"/>
                    <a:pt x="850754" y="0"/>
                    <a:pt x="548066" y="0"/>
                  </a:cubicBezTo>
                  <a:close/>
                </a:path>
              </a:pathLst>
            </a:custGeom>
            <a:blipFill>
              <a:blip r:embed="rId2"/>
              <a:stretch>
                <a:fillRect l="-5510" r="-5510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 rot="5400000">
            <a:off x="3214404" y="3645132"/>
            <a:ext cx="1224823" cy="520344"/>
            <a:chOff x="0" y="0"/>
            <a:chExt cx="812800" cy="3453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345303"/>
            </a:xfrm>
            <a:custGeom>
              <a:avLst/>
              <a:gdLst/>
              <a:ahLst/>
              <a:cxnLst/>
              <a:rect l="l" t="t" r="r" b="b"/>
              <a:pathLst>
                <a:path w="812800" h="345303">
                  <a:moveTo>
                    <a:pt x="406400" y="0"/>
                  </a:moveTo>
                  <a:cubicBezTo>
                    <a:pt x="181951" y="0"/>
                    <a:pt x="0" y="77299"/>
                    <a:pt x="0" y="172652"/>
                  </a:cubicBezTo>
                  <a:cubicBezTo>
                    <a:pt x="0" y="268005"/>
                    <a:pt x="181951" y="345303"/>
                    <a:pt x="406400" y="345303"/>
                  </a:cubicBezTo>
                  <a:cubicBezTo>
                    <a:pt x="630849" y="345303"/>
                    <a:pt x="812800" y="268005"/>
                    <a:pt x="812800" y="172652"/>
                  </a:cubicBezTo>
                  <a:cubicBezTo>
                    <a:pt x="812800" y="77299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860" r="-24860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5400000">
            <a:off x="1273941" y="2345749"/>
            <a:ext cx="1224823" cy="520344"/>
            <a:chOff x="0" y="0"/>
            <a:chExt cx="812800" cy="34530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345303"/>
            </a:xfrm>
            <a:custGeom>
              <a:avLst/>
              <a:gdLst/>
              <a:ahLst/>
              <a:cxnLst/>
              <a:rect l="l" t="t" r="r" b="b"/>
              <a:pathLst>
                <a:path w="812800" h="345303">
                  <a:moveTo>
                    <a:pt x="406400" y="0"/>
                  </a:moveTo>
                  <a:cubicBezTo>
                    <a:pt x="181951" y="0"/>
                    <a:pt x="0" y="77299"/>
                    <a:pt x="0" y="172652"/>
                  </a:cubicBezTo>
                  <a:cubicBezTo>
                    <a:pt x="0" y="268005"/>
                    <a:pt x="181951" y="345303"/>
                    <a:pt x="406400" y="345303"/>
                  </a:cubicBezTo>
                  <a:cubicBezTo>
                    <a:pt x="630849" y="345303"/>
                    <a:pt x="812800" y="268005"/>
                    <a:pt x="812800" y="172652"/>
                  </a:cubicBezTo>
                  <a:cubicBezTo>
                    <a:pt x="812800" y="77299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860" r="-24860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 rot="5400000">
            <a:off x="2708245" y="1519859"/>
            <a:ext cx="1651780" cy="520344"/>
            <a:chOff x="0" y="0"/>
            <a:chExt cx="1096131" cy="3453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96131" cy="345303"/>
            </a:xfrm>
            <a:custGeom>
              <a:avLst/>
              <a:gdLst/>
              <a:ahLst/>
              <a:cxnLst/>
              <a:rect l="l" t="t" r="r" b="b"/>
              <a:pathLst>
                <a:path w="1096131" h="345303">
                  <a:moveTo>
                    <a:pt x="548066" y="0"/>
                  </a:moveTo>
                  <a:cubicBezTo>
                    <a:pt x="245377" y="0"/>
                    <a:pt x="0" y="77299"/>
                    <a:pt x="0" y="172652"/>
                  </a:cubicBezTo>
                  <a:cubicBezTo>
                    <a:pt x="0" y="268005"/>
                    <a:pt x="245377" y="345303"/>
                    <a:pt x="548066" y="345303"/>
                  </a:cubicBezTo>
                  <a:cubicBezTo>
                    <a:pt x="850754" y="345303"/>
                    <a:pt x="1096131" y="268005"/>
                    <a:pt x="1096131" y="172652"/>
                  </a:cubicBezTo>
                  <a:cubicBezTo>
                    <a:pt x="1096131" y="77299"/>
                    <a:pt x="850754" y="0"/>
                    <a:pt x="548066" y="0"/>
                  </a:cubicBezTo>
                  <a:close/>
                </a:path>
              </a:pathLst>
            </a:custGeom>
            <a:blipFill>
              <a:blip r:embed="rId2"/>
              <a:stretch>
                <a:fillRect l="-5510" r="-5510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 rot="5400000">
            <a:off x="2401380" y="3570574"/>
            <a:ext cx="1224823" cy="520344"/>
            <a:chOff x="0" y="0"/>
            <a:chExt cx="812800" cy="34530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345303"/>
            </a:xfrm>
            <a:custGeom>
              <a:avLst/>
              <a:gdLst/>
              <a:ahLst/>
              <a:cxnLst/>
              <a:rect l="l" t="t" r="r" b="b"/>
              <a:pathLst>
                <a:path w="812800" h="345303">
                  <a:moveTo>
                    <a:pt x="406400" y="0"/>
                  </a:moveTo>
                  <a:cubicBezTo>
                    <a:pt x="181951" y="0"/>
                    <a:pt x="0" y="77299"/>
                    <a:pt x="0" y="172652"/>
                  </a:cubicBezTo>
                  <a:cubicBezTo>
                    <a:pt x="0" y="268005"/>
                    <a:pt x="181951" y="345303"/>
                    <a:pt x="406400" y="345303"/>
                  </a:cubicBezTo>
                  <a:cubicBezTo>
                    <a:pt x="630849" y="345303"/>
                    <a:pt x="812800" y="268005"/>
                    <a:pt x="812800" y="172652"/>
                  </a:cubicBezTo>
                  <a:cubicBezTo>
                    <a:pt x="812800" y="77299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860" r="-24860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2239365" y="2572708"/>
            <a:ext cx="1224823" cy="520344"/>
            <a:chOff x="0" y="0"/>
            <a:chExt cx="812800" cy="34530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345303"/>
            </a:xfrm>
            <a:custGeom>
              <a:avLst/>
              <a:gdLst/>
              <a:ahLst/>
              <a:cxnLst/>
              <a:rect l="l" t="t" r="r" b="b"/>
              <a:pathLst>
                <a:path w="812800" h="345303">
                  <a:moveTo>
                    <a:pt x="406400" y="0"/>
                  </a:moveTo>
                  <a:cubicBezTo>
                    <a:pt x="181951" y="0"/>
                    <a:pt x="0" y="77299"/>
                    <a:pt x="0" y="172652"/>
                  </a:cubicBezTo>
                  <a:cubicBezTo>
                    <a:pt x="0" y="268005"/>
                    <a:pt x="181951" y="345303"/>
                    <a:pt x="406400" y="345303"/>
                  </a:cubicBezTo>
                  <a:cubicBezTo>
                    <a:pt x="630849" y="345303"/>
                    <a:pt x="812800" y="268005"/>
                    <a:pt x="812800" y="172652"/>
                  </a:cubicBezTo>
                  <a:cubicBezTo>
                    <a:pt x="812800" y="77299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860" r="-24860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 rot="5400000">
            <a:off x="3673670" y="1746818"/>
            <a:ext cx="1651780" cy="520344"/>
            <a:chOff x="0" y="0"/>
            <a:chExt cx="1096131" cy="34530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96131" cy="345303"/>
            </a:xfrm>
            <a:custGeom>
              <a:avLst/>
              <a:gdLst/>
              <a:ahLst/>
              <a:cxnLst/>
              <a:rect l="l" t="t" r="r" b="b"/>
              <a:pathLst>
                <a:path w="1096131" h="345303">
                  <a:moveTo>
                    <a:pt x="548066" y="0"/>
                  </a:moveTo>
                  <a:cubicBezTo>
                    <a:pt x="245377" y="0"/>
                    <a:pt x="0" y="77299"/>
                    <a:pt x="0" y="172652"/>
                  </a:cubicBezTo>
                  <a:cubicBezTo>
                    <a:pt x="0" y="268005"/>
                    <a:pt x="245377" y="345303"/>
                    <a:pt x="548066" y="345303"/>
                  </a:cubicBezTo>
                  <a:cubicBezTo>
                    <a:pt x="850754" y="345303"/>
                    <a:pt x="1096131" y="268005"/>
                    <a:pt x="1096131" y="172652"/>
                  </a:cubicBezTo>
                  <a:cubicBezTo>
                    <a:pt x="1096131" y="77299"/>
                    <a:pt x="850754" y="0"/>
                    <a:pt x="548066" y="0"/>
                  </a:cubicBezTo>
                  <a:close/>
                </a:path>
              </a:pathLst>
            </a:custGeom>
            <a:blipFill>
              <a:blip r:embed="rId2"/>
              <a:stretch>
                <a:fillRect l="-5510" r="-5510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3366804" y="3797532"/>
            <a:ext cx="1224823" cy="520344"/>
            <a:chOff x="0" y="0"/>
            <a:chExt cx="812800" cy="34530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345303"/>
            </a:xfrm>
            <a:custGeom>
              <a:avLst/>
              <a:gdLst/>
              <a:ahLst/>
              <a:cxnLst/>
              <a:rect l="l" t="t" r="r" b="b"/>
              <a:pathLst>
                <a:path w="812800" h="345303">
                  <a:moveTo>
                    <a:pt x="406400" y="0"/>
                  </a:moveTo>
                  <a:cubicBezTo>
                    <a:pt x="181951" y="0"/>
                    <a:pt x="0" y="77299"/>
                    <a:pt x="0" y="172652"/>
                  </a:cubicBezTo>
                  <a:cubicBezTo>
                    <a:pt x="0" y="268005"/>
                    <a:pt x="181951" y="345303"/>
                    <a:pt x="406400" y="345303"/>
                  </a:cubicBezTo>
                  <a:cubicBezTo>
                    <a:pt x="630849" y="345303"/>
                    <a:pt x="812800" y="268005"/>
                    <a:pt x="812800" y="172652"/>
                  </a:cubicBezTo>
                  <a:cubicBezTo>
                    <a:pt x="812800" y="77299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860" r="-24860"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5400000">
            <a:off x="1212862" y="5337415"/>
            <a:ext cx="1651780" cy="520344"/>
            <a:chOff x="0" y="0"/>
            <a:chExt cx="1096131" cy="34530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96131" cy="345303"/>
            </a:xfrm>
            <a:custGeom>
              <a:avLst/>
              <a:gdLst/>
              <a:ahLst/>
              <a:cxnLst/>
              <a:rect l="l" t="t" r="r" b="b"/>
              <a:pathLst>
                <a:path w="1096131" h="345303">
                  <a:moveTo>
                    <a:pt x="548066" y="0"/>
                  </a:moveTo>
                  <a:cubicBezTo>
                    <a:pt x="245377" y="0"/>
                    <a:pt x="0" y="77299"/>
                    <a:pt x="0" y="172652"/>
                  </a:cubicBezTo>
                  <a:cubicBezTo>
                    <a:pt x="0" y="268005"/>
                    <a:pt x="245377" y="345303"/>
                    <a:pt x="548066" y="345303"/>
                  </a:cubicBezTo>
                  <a:cubicBezTo>
                    <a:pt x="850754" y="345303"/>
                    <a:pt x="1096131" y="268005"/>
                    <a:pt x="1096131" y="172652"/>
                  </a:cubicBezTo>
                  <a:cubicBezTo>
                    <a:pt x="1096131" y="77299"/>
                    <a:pt x="850754" y="0"/>
                    <a:pt x="548066" y="0"/>
                  </a:cubicBezTo>
                  <a:close/>
                </a:path>
              </a:pathLst>
            </a:custGeom>
            <a:blipFill>
              <a:blip r:embed="rId2"/>
              <a:stretch>
                <a:fillRect l="-5510" r="-5510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 rot="5400000">
            <a:off x="908062" y="4091371"/>
            <a:ext cx="1651780" cy="520344"/>
            <a:chOff x="0" y="0"/>
            <a:chExt cx="1096131" cy="34530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96131" cy="345303"/>
            </a:xfrm>
            <a:custGeom>
              <a:avLst/>
              <a:gdLst/>
              <a:ahLst/>
              <a:cxnLst/>
              <a:rect l="l" t="t" r="r" b="b"/>
              <a:pathLst>
                <a:path w="1096131" h="345303">
                  <a:moveTo>
                    <a:pt x="548066" y="0"/>
                  </a:moveTo>
                  <a:cubicBezTo>
                    <a:pt x="245377" y="0"/>
                    <a:pt x="0" y="77299"/>
                    <a:pt x="0" y="172652"/>
                  </a:cubicBezTo>
                  <a:cubicBezTo>
                    <a:pt x="0" y="268005"/>
                    <a:pt x="245377" y="345303"/>
                    <a:pt x="548066" y="345303"/>
                  </a:cubicBezTo>
                  <a:cubicBezTo>
                    <a:pt x="850754" y="345303"/>
                    <a:pt x="1096131" y="268005"/>
                    <a:pt x="1096131" y="172652"/>
                  </a:cubicBezTo>
                  <a:cubicBezTo>
                    <a:pt x="1096131" y="77299"/>
                    <a:pt x="850754" y="0"/>
                    <a:pt x="548066" y="0"/>
                  </a:cubicBezTo>
                  <a:close/>
                </a:path>
              </a:pathLst>
            </a:custGeom>
            <a:blipFill>
              <a:blip r:embed="rId2"/>
              <a:stretch>
                <a:fillRect l="-5510" r="-5510"/>
              </a:stretch>
            </a:blipFill>
          </p:spPr>
        </p:sp>
      </p:grpSp>
      <p:grpSp>
        <p:nvGrpSpPr>
          <p:cNvPr id="39" name="Group 39"/>
          <p:cNvGrpSpPr/>
          <p:nvPr/>
        </p:nvGrpSpPr>
        <p:grpSpPr>
          <a:xfrm rot="5400000">
            <a:off x="2178287" y="5564374"/>
            <a:ext cx="1651780" cy="520344"/>
            <a:chOff x="0" y="0"/>
            <a:chExt cx="1096131" cy="34530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96131" cy="345303"/>
            </a:xfrm>
            <a:custGeom>
              <a:avLst/>
              <a:gdLst/>
              <a:ahLst/>
              <a:cxnLst/>
              <a:rect l="l" t="t" r="r" b="b"/>
              <a:pathLst>
                <a:path w="1096131" h="345303">
                  <a:moveTo>
                    <a:pt x="548066" y="0"/>
                  </a:moveTo>
                  <a:cubicBezTo>
                    <a:pt x="245377" y="0"/>
                    <a:pt x="0" y="77299"/>
                    <a:pt x="0" y="172652"/>
                  </a:cubicBezTo>
                  <a:cubicBezTo>
                    <a:pt x="0" y="268005"/>
                    <a:pt x="245377" y="345303"/>
                    <a:pt x="548066" y="345303"/>
                  </a:cubicBezTo>
                  <a:cubicBezTo>
                    <a:pt x="850754" y="345303"/>
                    <a:pt x="1096131" y="268005"/>
                    <a:pt x="1096131" y="172652"/>
                  </a:cubicBezTo>
                  <a:cubicBezTo>
                    <a:pt x="1096131" y="77299"/>
                    <a:pt x="850754" y="0"/>
                    <a:pt x="548066" y="0"/>
                  </a:cubicBezTo>
                  <a:close/>
                </a:path>
              </a:pathLst>
            </a:custGeom>
            <a:blipFill>
              <a:blip r:embed="rId2"/>
              <a:stretch>
                <a:fillRect l="-5510" r="-5510"/>
              </a:stretch>
            </a:blipFill>
          </p:spPr>
        </p:sp>
      </p:grpSp>
      <p:grpSp>
        <p:nvGrpSpPr>
          <p:cNvPr id="41" name="Group 41"/>
          <p:cNvGrpSpPr/>
          <p:nvPr/>
        </p:nvGrpSpPr>
        <p:grpSpPr>
          <a:xfrm rot="5400000">
            <a:off x="1365262" y="5489815"/>
            <a:ext cx="1651780" cy="520344"/>
            <a:chOff x="0" y="0"/>
            <a:chExt cx="1096131" cy="34530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96131" cy="345303"/>
            </a:xfrm>
            <a:custGeom>
              <a:avLst/>
              <a:gdLst/>
              <a:ahLst/>
              <a:cxnLst/>
              <a:rect l="l" t="t" r="r" b="b"/>
              <a:pathLst>
                <a:path w="1096131" h="345303">
                  <a:moveTo>
                    <a:pt x="548066" y="0"/>
                  </a:moveTo>
                  <a:cubicBezTo>
                    <a:pt x="245377" y="0"/>
                    <a:pt x="0" y="77299"/>
                    <a:pt x="0" y="172652"/>
                  </a:cubicBezTo>
                  <a:cubicBezTo>
                    <a:pt x="0" y="268005"/>
                    <a:pt x="245377" y="345303"/>
                    <a:pt x="548066" y="345303"/>
                  </a:cubicBezTo>
                  <a:cubicBezTo>
                    <a:pt x="850754" y="345303"/>
                    <a:pt x="1096131" y="268005"/>
                    <a:pt x="1096131" y="172652"/>
                  </a:cubicBezTo>
                  <a:cubicBezTo>
                    <a:pt x="1096131" y="77299"/>
                    <a:pt x="850754" y="0"/>
                    <a:pt x="548066" y="0"/>
                  </a:cubicBezTo>
                  <a:close/>
                </a:path>
              </a:pathLst>
            </a:custGeom>
            <a:blipFill>
              <a:blip r:embed="rId2"/>
              <a:stretch>
                <a:fillRect l="-5510" r="-5510"/>
              </a:stretch>
            </a:blipFill>
          </p:spPr>
        </p:sp>
      </p:grpSp>
      <p:grpSp>
        <p:nvGrpSpPr>
          <p:cNvPr id="43" name="Group 43"/>
          <p:cNvGrpSpPr/>
          <p:nvPr/>
        </p:nvGrpSpPr>
        <p:grpSpPr>
          <a:xfrm rot="5400000">
            <a:off x="1060462" y="4243771"/>
            <a:ext cx="1651780" cy="520344"/>
            <a:chOff x="0" y="0"/>
            <a:chExt cx="1096131" cy="34530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96131" cy="345303"/>
            </a:xfrm>
            <a:custGeom>
              <a:avLst/>
              <a:gdLst/>
              <a:ahLst/>
              <a:cxnLst/>
              <a:rect l="l" t="t" r="r" b="b"/>
              <a:pathLst>
                <a:path w="1096131" h="345303">
                  <a:moveTo>
                    <a:pt x="548066" y="0"/>
                  </a:moveTo>
                  <a:cubicBezTo>
                    <a:pt x="245377" y="0"/>
                    <a:pt x="0" y="77299"/>
                    <a:pt x="0" y="172652"/>
                  </a:cubicBezTo>
                  <a:cubicBezTo>
                    <a:pt x="0" y="268005"/>
                    <a:pt x="245377" y="345303"/>
                    <a:pt x="548066" y="345303"/>
                  </a:cubicBezTo>
                  <a:cubicBezTo>
                    <a:pt x="850754" y="345303"/>
                    <a:pt x="1096131" y="268005"/>
                    <a:pt x="1096131" y="172652"/>
                  </a:cubicBezTo>
                  <a:cubicBezTo>
                    <a:pt x="1096131" y="77299"/>
                    <a:pt x="850754" y="0"/>
                    <a:pt x="548066" y="0"/>
                  </a:cubicBezTo>
                  <a:close/>
                </a:path>
              </a:pathLst>
            </a:custGeom>
            <a:blipFill>
              <a:blip r:embed="rId2"/>
              <a:stretch>
                <a:fillRect l="-5510" r="-5510"/>
              </a:stretch>
            </a:blipFill>
          </p:spPr>
        </p:sp>
      </p:grpSp>
      <p:grpSp>
        <p:nvGrpSpPr>
          <p:cNvPr id="45" name="Group 45"/>
          <p:cNvGrpSpPr/>
          <p:nvPr/>
        </p:nvGrpSpPr>
        <p:grpSpPr>
          <a:xfrm rot="5400000">
            <a:off x="2330687" y="5716774"/>
            <a:ext cx="1651780" cy="520344"/>
            <a:chOff x="0" y="0"/>
            <a:chExt cx="1096131" cy="34530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96131" cy="345303"/>
            </a:xfrm>
            <a:custGeom>
              <a:avLst/>
              <a:gdLst/>
              <a:ahLst/>
              <a:cxnLst/>
              <a:rect l="l" t="t" r="r" b="b"/>
              <a:pathLst>
                <a:path w="1096131" h="345303">
                  <a:moveTo>
                    <a:pt x="548066" y="0"/>
                  </a:moveTo>
                  <a:cubicBezTo>
                    <a:pt x="245377" y="0"/>
                    <a:pt x="0" y="77299"/>
                    <a:pt x="0" y="172652"/>
                  </a:cubicBezTo>
                  <a:cubicBezTo>
                    <a:pt x="0" y="268005"/>
                    <a:pt x="245377" y="345303"/>
                    <a:pt x="548066" y="345303"/>
                  </a:cubicBezTo>
                  <a:cubicBezTo>
                    <a:pt x="850754" y="345303"/>
                    <a:pt x="1096131" y="268005"/>
                    <a:pt x="1096131" y="172652"/>
                  </a:cubicBezTo>
                  <a:cubicBezTo>
                    <a:pt x="1096131" y="77299"/>
                    <a:pt x="850754" y="0"/>
                    <a:pt x="548066" y="0"/>
                  </a:cubicBezTo>
                  <a:close/>
                </a:path>
              </a:pathLst>
            </a:custGeom>
            <a:blipFill>
              <a:blip r:embed="rId2"/>
              <a:stretch>
                <a:fillRect l="-5510" r="-5510"/>
              </a:stretch>
            </a:blipFill>
          </p:spPr>
        </p:sp>
      </p:grpSp>
      <p:grpSp>
        <p:nvGrpSpPr>
          <p:cNvPr id="47" name="Group 47"/>
          <p:cNvGrpSpPr/>
          <p:nvPr/>
        </p:nvGrpSpPr>
        <p:grpSpPr>
          <a:xfrm>
            <a:off x="17411700" y="2219285"/>
            <a:ext cx="5754080" cy="8220114"/>
            <a:chOff x="0" y="0"/>
            <a:chExt cx="4445000" cy="635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9" name="Group 49"/>
          <p:cNvGrpSpPr/>
          <p:nvPr/>
        </p:nvGrpSpPr>
        <p:grpSpPr>
          <a:xfrm>
            <a:off x="17564100" y="2371685"/>
            <a:ext cx="5754080" cy="8220114"/>
            <a:chOff x="0" y="0"/>
            <a:chExt cx="4445000" cy="63500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51" name="Group 51"/>
          <p:cNvGrpSpPr/>
          <p:nvPr/>
        </p:nvGrpSpPr>
        <p:grpSpPr>
          <a:xfrm>
            <a:off x="13803912" y="3065934"/>
            <a:ext cx="5754080" cy="8220114"/>
            <a:chOff x="0" y="0"/>
            <a:chExt cx="4445000" cy="63500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53" name="Group 53"/>
          <p:cNvGrpSpPr/>
          <p:nvPr/>
        </p:nvGrpSpPr>
        <p:grpSpPr>
          <a:xfrm>
            <a:off x="10164308" y="4998655"/>
            <a:ext cx="5754080" cy="8220114"/>
            <a:chOff x="0" y="0"/>
            <a:chExt cx="4445000" cy="63500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55" name="Group 55"/>
          <p:cNvGrpSpPr/>
          <p:nvPr/>
        </p:nvGrpSpPr>
        <p:grpSpPr>
          <a:xfrm>
            <a:off x="7460985" y="3525653"/>
            <a:ext cx="5754080" cy="8220114"/>
            <a:chOff x="0" y="0"/>
            <a:chExt cx="4445000" cy="63500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>
            <a:off x="4383293" y="5015855"/>
            <a:ext cx="11354790" cy="2094542"/>
            <a:chOff x="0" y="-104775"/>
            <a:chExt cx="15139720" cy="2792723"/>
          </a:xfrm>
        </p:grpSpPr>
        <p:sp>
          <p:nvSpPr>
            <p:cNvPr id="65" name="TextBox 65"/>
            <p:cNvSpPr txBox="1"/>
            <p:nvPr/>
          </p:nvSpPr>
          <p:spPr>
            <a:xfrm>
              <a:off x="1911357" y="-104775"/>
              <a:ext cx="13228363" cy="1006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499" dirty="0" err="1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Xây</a:t>
              </a:r>
              <a:r>
                <a:rPr lang="en-US" sz="4499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4499" dirty="0" err="1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dựng</a:t>
              </a:r>
              <a:r>
                <a:rPr lang="en-US" sz="4499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4499" dirty="0" err="1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chức</a:t>
              </a:r>
              <a:r>
                <a:rPr lang="en-US" sz="4499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4499" dirty="0" err="1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năng</a:t>
              </a:r>
              <a:r>
                <a:rPr lang="en-US" sz="4499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4499" dirty="0" err="1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của</a:t>
              </a:r>
              <a:r>
                <a:rPr lang="en-US" sz="4499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4499" dirty="0" err="1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trang</a:t>
              </a:r>
              <a:r>
                <a:rPr lang="en-US" sz="4499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wed 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1911357" y="1681472"/>
              <a:ext cx="13228363" cy="1006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Kết nối file JS vào HTML</a:t>
              </a:r>
            </a:p>
          </p:txBody>
        </p:sp>
        <p:grpSp>
          <p:nvGrpSpPr>
            <p:cNvPr id="67" name="Group 67"/>
            <p:cNvGrpSpPr/>
            <p:nvPr/>
          </p:nvGrpSpPr>
          <p:grpSpPr>
            <a:xfrm rot="5400000">
              <a:off x="120571" y="1925781"/>
              <a:ext cx="691538" cy="622633"/>
              <a:chOff x="0" y="0"/>
              <a:chExt cx="812800" cy="731812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7318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31812">
                    <a:moveTo>
                      <a:pt x="406400" y="0"/>
                    </a:moveTo>
                    <a:lnTo>
                      <a:pt x="812800" y="731812"/>
                    </a:lnTo>
                    <a:lnTo>
                      <a:pt x="0" y="731812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127000" y="292145"/>
                <a:ext cx="558800" cy="3873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 rot="5400000">
              <a:off x="-34452" y="244616"/>
              <a:ext cx="691538" cy="622633"/>
              <a:chOff x="0" y="0"/>
              <a:chExt cx="812800" cy="731812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7318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31812">
                    <a:moveTo>
                      <a:pt x="406400" y="0"/>
                    </a:moveTo>
                    <a:lnTo>
                      <a:pt x="812800" y="731812"/>
                    </a:lnTo>
                    <a:lnTo>
                      <a:pt x="0" y="731812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127000" y="292145"/>
                <a:ext cx="558800" cy="3873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</p:grpSp>
      <p:sp>
        <p:nvSpPr>
          <p:cNvPr id="74" name="TextBox 74"/>
          <p:cNvSpPr txBox="1"/>
          <p:nvPr/>
        </p:nvSpPr>
        <p:spPr>
          <a:xfrm>
            <a:off x="4128601" y="3162490"/>
            <a:ext cx="8181015" cy="100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79"/>
              </a:lnSpc>
              <a:spcBef>
                <a:spcPct val="0"/>
              </a:spcBef>
            </a:pPr>
            <a:r>
              <a:rPr lang="en-US" sz="599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Integrate JavaScript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2298925" y="2929301"/>
            <a:ext cx="1371267" cy="1422244"/>
            <a:chOff x="0" y="0"/>
            <a:chExt cx="812800" cy="843016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43016"/>
            </a:xfrm>
            <a:custGeom>
              <a:avLst/>
              <a:gdLst/>
              <a:ahLst/>
              <a:cxnLst/>
              <a:rect l="l" t="t" r="r" b="b"/>
              <a:pathLst>
                <a:path w="812800" h="843016">
                  <a:moveTo>
                    <a:pt x="406400" y="0"/>
                  </a:moveTo>
                  <a:cubicBezTo>
                    <a:pt x="181951" y="0"/>
                    <a:pt x="0" y="188715"/>
                    <a:pt x="0" y="421508"/>
                  </a:cubicBezTo>
                  <a:cubicBezTo>
                    <a:pt x="0" y="654300"/>
                    <a:pt x="181951" y="843016"/>
                    <a:pt x="406400" y="843016"/>
                  </a:cubicBezTo>
                  <a:cubicBezTo>
                    <a:pt x="630849" y="843016"/>
                    <a:pt x="812800" y="654300"/>
                    <a:pt x="812800" y="421508"/>
                  </a:cubicBezTo>
                  <a:cubicBezTo>
                    <a:pt x="812800" y="18871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77" name="TextBox 77"/>
            <p:cNvSpPr txBox="1"/>
            <p:nvPr/>
          </p:nvSpPr>
          <p:spPr>
            <a:xfrm>
              <a:off x="76200" y="2833"/>
              <a:ext cx="660400" cy="761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>
                  <a:solidFill>
                    <a:srgbClr val="FFFFFF"/>
                  </a:solidFill>
                  <a:latin typeface="Almarai"/>
                  <a:ea typeface="Almarai"/>
                  <a:cs typeface="Almarai"/>
                  <a:sym typeface="Almarai"/>
                </a:rPr>
                <a:t>4</a:t>
              </a:r>
            </a:p>
          </p:txBody>
        </p:sp>
      </p:grpSp>
      <p:sp>
        <p:nvSpPr>
          <p:cNvPr id="78" name="TextBox 78"/>
          <p:cNvSpPr txBox="1"/>
          <p:nvPr/>
        </p:nvSpPr>
        <p:spPr>
          <a:xfrm>
            <a:off x="1814621" y="1166813"/>
            <a:ext cx="8202930" cy="124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XÂY</a:t>
            </a:r>
            <a:r>
              <a:rPr lang="en-US" sz="80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DỰNG</a:t>
            </a:r>
            <a:r>
              <a:rPr lang="en-US" sz="80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WED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11387826" y="-944249"/>
            <a:ext cx="12124061" cy="3629814"/>
            <a:chOff x="0" y="0"/>
            <a:chExt cx="9354986" cy="28007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54986" cy="2800782"/>
            </a:xfrm>
            <a:custGeom>
              <a:avLst/>
              <a:gdLst/>
              <a:ahLst/>
              <a:cxnLst/>
              <a:rect l="l" t="t" r="r" b="b"/>
              <a:pathLst>
                <a:path w="9354986" h="2800782">
                  <a:moveTo>
                    <a:pt x="4677493" y="2800782"/>
                  </a:moveTo>
                  <a:cubicBezTo>
                    <a:pt x="2095517" y="2800782"/>
                    <a:pt x="0" y="2361620"/>
                    <a:pt x="0" y="1820508"/>
                  </a:cubicBezTo>
                  <a:lnTo>
                    <a:pt x="0" y="980274"/>
                  </a:lnTo>
                  <a:cubicBezTo>
                    <a:pt x="0" y="439163"/>
                    <a:pt x="2095517" y="0"/>
                    <a:pt x="4677493" y="0"/>
                  </a:cubicBezTo>
                  <a:cubicBezTo>
                    <a:pt x="7259469" y="0"/>
                    <a:pt x="9354986" y="439163"/>
                    <a:pt x="9354986" y="980274"/>
                  </a:cubicBezTo>
                  <a:lnTo>
                    <a:pt x="9354986" y="1820508"/>
                  </a:lnTo>
                  <a:cubicBezTo>
                    <a:pt x="9354986" y="2361620"/>
                    <a:pt x="7259469" y="2800782"/>
                    <a:pt x="4677493" y="2800782"/>
                  </a:cubicBezTo>
                  <a:close/>
                </a:path>
              </a:pathLst>
            </a:custGeom>
            <a:blipFill>
              <a:blip r:embed="rId2"/>
              <a:stretch>
                <a:fillRect l="-2755" r="-275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765897" y="-526271"/>
            <a:ext cx="6895231" cy="369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endParaRPr dirty="0"/>
          </a:p>
          <a:p>
            <a:pPr algn="l">
              <a:lnSpc>
                <a:spcPts val="9600"/>
              </a:lnSpc>
            </a:pPr>
            <a:r>
              <a:rPr lang="en-US" sz="80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THÀNH VIÊN</a:t>
            </a:r>
          </a:p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endParaRPr lang="en-US" sz="8000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grpSp>
        <p:nvGrpSpPr>
          <p:cNvPr id="5" name="Group 5"/>
          <p:cNvGrpSpPr/>
          <p:nvPr/>
        </p:nvGrpSpPr>
        <p:grpSpPr>
          <a:xfrm rot="-2788128">
            <a:off x="-1249775" y="6033272"/>
            <a:ext cx="1949904" cy="6209704"/>
            <a:chOff x="0" y="0"/>
            <a:chExt cx="2599872" cy="8279605"/>
          </a:xfrm>
        </p:grpSpPr>
        <p:grpSp>
          <p:nvGrpSpPr>
            <p:cNvPr id="6" name="Group 6"/>
            <p:cNvGrpSpPr/>
            <p:nvPr/>
          </p:nvGrpSpPr>
          <p:grpSpPr>
            <a:xfrm rot="5400000">
              <a:off x="461380" y="-358849"/>
              <a:ext cx="1779644" cy="2497341"/>
              <a:chOff x="0" y="0"/>
              <a:chExt cx="812800" cy="114058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114058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40587">
                    <a:moveTo>
                      <a:pt x="406400" y="0"/>
                    </a:moveTo>
                    <a:cubicBezTo>
                      <a:pt x="181951" y="0"/>
                      <a:pt x="0" y="255329"/>
                      <a:pt x="0" y="570293"/>
                    </a:cubicBezTo>
                    <a:cubicBezTo>
                      <a:pt x="0" y="885258"/>
                      <a:pt x="181951" y="1140587"/>
                      <a:pt x="406400" y="1140587"/>
                    </a:cubicBezTo>
                    <a:cubicBezTo>
                      <a:pt x="630849" y="1140587"/>
                      <a:pt x="812800" y="885258"/>
                      <a:pt x="812800" y="570293"/>
                    </a:cubicBezTo>
                    <a:cubicBezTo>
                      <a:pt x="812800" y="25532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97274" r="-197274"/>
                </a:stretch>
              </a:blip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672537" y="398430"/>
              <a:ext cx="260979" cy="26097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1E4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672537" y="1230560"/>
              <a:ext cx="260979" cy="26097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1E4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5400000">
              <a:off x="461380" y="1835368"/>
              <a:ext cx="1779644" cy="2497341"/>
              <a:chOff x="0" y="0"/>
              <a:chExt cx="812800" cy="114058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114058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40587">
                    <a:moveTo>
                      <a:pt x="406400" y="0"/>
                    </a:moveTo>
                    <a:cubicBezTo>
                      <a:pt x="181951" y="0"/>
                      <a:pt x="0" y="255329"/>
                      <a:pt x="0" y="570293"/>
                    </a:cubicBezTo>
                    <a:cubicBezTo>
                      <a:pt x="0" y="885258"/>
                      <a:pt x="181951" y="1140587"/>
                      <a:pt x="406400" y="1140587"/>
                    </a:cubicBezTo>
                    <a:cubicBezTo>
                      <a:pt x="630849" y="1140587"/>
                      <a:pt x="812800" y="885258"/>
                      <a:pt x="812800" y="570293"/>
                    </a:cubicBezTo>
                    <a:cubicBezTo>
                      <a:pt x="812800" y="25532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97274" r="-197274"/>
                </a:stretch>
              </a:blip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672537" y="2592646"/>
              <a:ext cx="260979" cy="260979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1E40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672537" y="3424776"/>
              <a:ext cx="260979" cy="260979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1E40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5400000">
              <a:off x="358849" y="3898056"/>
              <a:ext cx="1779644" cy="2497341"/>
              <a:chOff x="0" y="0"/>
              <a:chExt cx="812800" cy="114058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114058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40587">
                    <a:moveTo>
                      <a:pt x="406400" y="0"/>
                    </a:moveTo>
                    <a:cubicBezTo>
                      <a:pt x="181951" y="0"/>
                      <a:pt x="0" y="255329"/>
                      <a:pt x="0" y="570293"/>
                    </a:cubicBezTo>
                    <a:cubicBezTo>
                      <a:pt x="0" y="885258"/>
                      <a:pt x="181951" y="1140587"/>
                      <a:pt x="406400" y="1140587"/>
                    </a:cubicBezTo>
                    <a:cubicBezTo>
                      <a:pt x="630849" y="1140587"/>
                      <a:pt x="812800" y="885258"/>
                      <a:pt x="812800" y="570293"/>
                    </a:cubicBezTo>
                    <a:cubicBezTo>
                      <a:pt x="812800" y="25532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97274" r="-197274"/>
                </a:stretch>
              </a:blip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570006" y="4655334"/>
              <a:ext cx="260979" cy="260979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1E4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570006" y="5487464"/>
              <a:ext cx="260979" cy="260979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1E40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5400000">
              <a:off x="358849" y="6141113"/>
              <a:ext cx="1779644" cy="2497341"/>
              <a:chOff x="0" y="0"/>
              <a:chExt cx="812800" cy="114058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114058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40587">
                    <a:moveTo>
                      <a:pt x="406400" y="0"/>
                    </a:moveTo>
                    <a:cubicBezTo>
                      <a:pt x="181951" y="0"/>
                      <a:pt x="0" y="255329"/>
                      <a:pt x="0" y="570293"/>
                    </a:cubicBezTo>
                    <a:cubicBezTo>
                      <a:pt x="0" y="885258"/>
                      <a:pt x="181951" y="1140587"/>
                      <a:pt x="406400" y="1140587"/>
                    </a:cubicBezTo>
                    <a:cubicBezTo>
                      <a:pt x="630849" y="1140587"/>
                      <a:pt x="812800" y="885258"/>
                      <a:pt x="812800" y="570293"/>
                    </a:cubicBezTo>
                    <a:cubicBezTo>
                      <a:pt x="812800" y="25532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97274" r="-197274"/>
                </a:stretch>
              </a:blipFill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570006" y="6898391"/>
              <a:ext cx="260979" cy="260979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1E40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570006" y="7730521"/>
              <a:ext cx="260979" cy="260979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1E40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</p:grpSp>
      <p:sp>
        <p:nvSpPr>
          <p:cNvPr id="38" name="TextBox 38"/>
          <p:cNvSpPr txBox="1"/>
          <p:nvPr/>
        </p:nvSpPr>
        <p:spPr>
          <a:xfrm>
            <a:off x="3675547" y="2719782"/>
            <a:ext cx="11527197" cy="915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Nguyễn Quốc Thanh</a:t>
            </a:r>
          </a:p>
        </p:txBody>
      </p:sp>
      <p:grpSp>
        <p:nvGrpSpPr>
          <p:cNvPr id="39" name="Group 39"/>
          <p:cNvGrpSpPr/>
          <p:nvPr/>
        </p:nvGrpSpPr>
        <p:grpSpPr>
          <a:xfrm rot="4055877">
            <a:off x="16669255" y="8771674"/>
            <a:ext cx="195734" cy="819832"/>
            <a:chOff x="0" y="0"/>
            <a:chExt cx="260979" cy="1093109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260979" cy="260979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1E40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832130"/>
              <a:ext cx="260979" cy="260979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1E40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</p:grpSp>
      <p:grpSp>
        <p:nvGrpSpPr>
          <p:cNvPr id="46" name="Group 46"/>
          <p:cNvGrpSpPr/>
          <p:nvPr/>
        </p:nvGrpSpPr>
        <p:grpSpPr>
          <a:xfrm rot="-2788128">
            <a:off x="16162348" y="-2234194"/>
            <a:ext cx="1949904" cy="6209704"/>
            <a:chOff x="0" y="0"/>
            <a:chExt cx="2599872" cy="8279605"/>
          </a:xfrm>
        </p:grpSpPr>
        <p:grpSp>
          <p:nvGrpSpPr>
            <p:cNvPr id="47" name="Group 47"/>
            <p:cNvGrpSpPr/>
            <p:nvPr/>
          </p:nvGrpSpPr>
          <p:grpSpPr>
            <a:xfrm rot="5400000">
              <a:off x="461380" y="-358849"/>
              <a:ext cx="1779644" cy="2497341"/>
              <a:chOff x="0" y="0"/>
              <a:chExt cx="812800" cy="1140587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114058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40587">
                    <a:moveTo>
                      <a:pt x="406400" y="0"/>
                    </a:moveTo>
                    <a:cubicBezTo>
                      <a:pt x="181951" y="0"/>
                      <a:pt x="0" y="255329"/>
                      <a:pt x="0" y="570293"/>
                    </a:cubicBezTo>
                    <a:cubicBezTo>
                      <a:pt x="0" y="885258"/>
                      <a:pt x="181951" y="1140587"/>
                      <a:pt x="406400" y="1140587"/>
                    </a:cubicBezTo>
                    <a:cubicBezTo>
                      <a:pt x="630849" y="1140587"/>
                      <a:pt x="812800" y="885258"/>
                      <a:pt x="812800" y="570293"/>
                    </a:cubicBezTo>
                    <a:cubicBezTo>
                      <a:pt x="812800" y="25532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97274" r="-197274"/>
                </a:stretch>
              </a:blipFill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672537" y="398430"/>
              <a:ext cx="260979" cy="260979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1E40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672537" y="1230560"/>
              <a:ext cx="260979" cy="260979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1E40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5400000">
              <a:off x="461380" y="1835368"/>
              <a:ext cx="1779644" cy="2497341"/>
              <a:chOff x="0" y="0"/>
              <a:chExt cx="812800" cy="1140587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114058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40587">
                    <a:moveTo>
                      <a:pt x="406400" y="0"/>
                    </a:moveTo>
                    <a:cubicBezTo>
                      <a:pt x="181951" y="0"/>
                      <a:pt x="0" y="255329"/>
                      <a:pt x="0" y="570293"/>
                    </a:cubicBezTo>
                    <a:cubicBezTo>
                      <a:pt x="0" y="885258"/>
                      <a:pt x="181951" y="1140587"/>
                      <a:pt x="406400" y="1140587"/>
                    </a:cubicBezTo>
                    <a:cubicBezTo>
                      <a:pt x="630849" y="1140587"/>
                      <a:pt x="812800" y="885258"/>
                      <a:pt x="812800" y="570293"/>
                    </a:cubicBezTo>
                    <a:cubicBezTo>
                      <a:pt x="812800" y="25532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97274" r="-197274"/>
                </a:stretch>
              </a:blipFill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672537" y="2592646"/>
              <a:ext cx="260979" cy="260979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1E40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672537" y="3424776"/>
              <a:ext cx="260979" cy="260979"/>
              <a:chOff x="0" y="0"/>
              <a:chExt cx="812800" cy="8128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1E40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5400000">
              <a:off x="358849" y="3898056"/>
              <a:ext cx="1779644" cy="2497341"/>
              <a:chOff x="0" y="0"/>
              <a:chExt cx="812800" cy="1140587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114058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40587">
                    <a:moveTo>
                      <a:pt x="406400" y="0"/>
                    </a:moveTo>
                    <a:cubicBezTo>
                      <a:pt x="181951" y="0"/>
                      <a:pt x="0" y="255329"/>
                      <a:pt x="0" y="570293"/>
                    </a:cubicBezTo>
                    <a:cubicBezTo>
                      <a:pt x="0" y="885258"/>
                      <a:pt x="181951" y="1140587"/>
                      <a:pt x="406400" y="1140587"/>
                    </a:cubicBezTo>
                    <a:cubicBezTo>
                      <a:pt x="630849" y="1140587"/>
                      <a:pt x="812800" y="885258"/>
                      <a:pt x="812800" y="570293"/>
                    </a:cubicBezTo>
                    <a:cubicBezTo>
                      <a:pt x="812800" y="25532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97274" r="-197274"/>
                </a:stretch>
              </a:blipFill>
            </p:spPr>
          </p:sp>
        </p:grpSp>
        <p:grpSp>
          <p:nvGrpSpPr>
            <p:cNvPr id="65" name="Group 65"/>
            <p:cNvGrpSpPr/>
            <p:nvPr/>
          </p:nvGrpSpPr>
          <p:grpSpPr>
            <a:xfrm>
              <a:off x="570006" y="4655334"/>
              <a:ext cx="260979" cy="260979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1E40"/>
              </a:solidFill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570006" y="5487464"/>
              <a:ext cx="260979" cy="260979"/>
              <a:chOff x="0" y="0"/>
              <a:chExt cx="812800" cy="8128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1E40"/>
              </a:solidFill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 rot="5400000">
              <a:off x="358849" y="6141113"/>
              <a:ext cx="1779644" cy="2497341"/>
              <a:chOff x="0" y="0"/>
              <a:chExt cx="812800" cy="1140587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812800" cy="114058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40587">
                    <a:moveTo>
                      <a:pt x="406400" y="0"/>
                    </a:moveTo>
                    <a:cubicBezTo>
                      <a:pt x="181951" y="0"/>
                      <a:pt x="0" y="255329"/>
                      <a:pt x="0" y="570293"/>
                    </a:cubicBezTo>
                    <a:cubicBezTo>
                      <a:pt x="0" y="885258"/>
                      <a:pt x="181951" y="1140587"/>
                      <a:pt x="406400" y="1140587"/>
                    </a:cubicBezTo>
                    <a:cubicBezTo>
                      <a:pt x="630849" y="1140587"/>
                      <a:pt x="812800" y="885258"/>
                      <a:pt x="812800" y="570293"/>
                    </a:cubicBezTo>
                    <a:cubicBezTo>
                      <a:pt x="812800" y="25532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97274" r="-197274"/>
                </a:stretch>
              </a:blipFill>
            </p:spPr>
          </p:sp>
        </p:grpSp>
        <p:grpSp>
          <p:nvGrpSpPr>
            <p:cNvPr id="73" name="Group 73"/>
            <p:cNvGrpSpPr/>
            <p:nvPr/>
          </p:nvGrpSpPr>
          <p:grpSpPr>
            <a:xfrm>
              <a:off x="570006" y="6898391"/>
              <a:ext cx="260979" cy="260979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1E40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570006" y="7730521"/>
              <a:ext cx="260979" cy="260979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1E40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</p:grpSp>
      <p:sp>
        <p:nvSpPr>
          <p:cNvPr id="79" name="TextBox 79"/>
          <p:cNvSpPr txBox="1"/>
          <p:nvPr/>
        </p:nvSpPr>
        <p:spPr>
          <a:xfrm>
            <a:off x="3675547" y="4286013"/>
            <a:ext cx="11527197" cy="915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 b="1" dirty="0" err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Đỗ</a:t>
            </a:r>
            <a:r>
              <a:rPr lang="en-US" sz="5199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Phúc</a:t>
            </a:r>
            <a:r>
              <a:rPr lang="en-US" sz="5199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Thắng</a:t>
            </a:r>
            <a:r>
              <a:rPr lang="en-US" sz="5199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3675547" y="5773109"/>
            <a:ext cx="11527197" cy="915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 b="1" dirty="0" err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Nguyễn</a:t>
            </a:r>
            <a:r>
              <a:rPr lang="en-US" sz="5199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Chí </a:t>
            </a:r>
            <a:r>
              <a:rPr lang="en-US" sz="5199" b="1" dirty="0" err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Thiện</a:t>
            </a:r>
            <a:endParaRPr lang="en-US" sz="5199" b="1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81" name="TextBox 81"/>
          <p:cNvSpPr txBox="1"/>
          <p:nvPr/>
        </p:nvSpPr>
        <p:spPr>
          <a:xfrm>
            <a:off x="3675547" y="7260204"/>
            <a:ext cx="11527197" cy="915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Lê </a:t>
            </a:r>
            <a:r>
              <a:rPr lang="en-US" sz="5199" b="1" dirty="0" err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Trọng</a:t>
            </a:r>
            <a:r>
              <a:rPr lang="en-US" sz="5199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Thức</a:t>
            </a:r>
            <a:endParaRPr lang="en-US" sz="5199" b="1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8" grpId="0"/>
      <p:bldP spid="79" grpId="0"/>
      <p:bldP spid="80" grpId="0"/>
      <p:bldP spid="8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25380" y="801741"/>
            <a:ext cx="28043560" cy="12887080"/>
            <a:chOff x="0" y="0"/>
            <a:chExt cx="37391413" cy="17182774"/>
          </a:xfrm>
        </p:grpSpPr>
        <p:grpSp>
          <p:nvGrpSpPr>
            <p:cNvPr id="3" name="Group 3"/>
            <p:cNvGrpSpPr/>
            <p:nvPr/>
          </p:nvGrpSpPr>
          <p:grpSpPr>
            <a:xfrm>
              <a:off x="29312907" y="1686859"/>
              <a:ext cx="7672107" cy="10960152"/>
              <a:chOff x="0" y="0"/>
              <a:chExt cx="4445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  <p:grpSp>
          <p:nvGrpSpPr>
            <p:cNvPr id="5" name="Group 5"/>
            <p:cNvGrpSpPr/>
            <p:nvPr/>
          </p:nvGrpSpPr>
          <p:grpSpPr>
            <a:xfrm rot="-10800000">
              <a:off x="0" y="6222621"/>
              <a:ext cx="7672107" cy="10960152"/>
              <a:chOff x="0" y="0"/>
              <a:chExt cx="4445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  <p:grpSp>
          <p:nvGrpSpPr>
            <p:cNvPr id="7" name="Group 7"/>
            <p:cNvGrpSpPr/>
            <p:nvPr/>
          </p:nvGrpSpPr>
          <p:grpSpPr>
            <a:xfrm rot="5400000">
              <a:off x="7795894" y="1855478"/>
              <a:ext cx="1633098" cy="693792"/>
              <a:chOff x="0" y="0"/>
              <a:chExt cx="812800" cy="34530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45303">
                    <a:moveTo>
                      <a:pt x="406400" y="0"/>
                    </a:moveTo>
                    <a:cubicBezTo>
                      <a:pt x="181951" y="0"/>
                      <a:pt x="0" y="77299"/>
                      <a:pt x="0" y="172652"/>
                    </a:cubicBezTo>
                    <a:cubicBezTo>
                      <a:pt x="0" y="268005"/>
                      <a:pt x="181951" y="345303"/>
                      <a:pt x="406400" y="345303"/>
                    </a:cubicBezTo>
                    <a:cubicBezTo>
                      <a:pt x="630849" y="345303"/>
                      <a:pt x="812800" y="268005"/>
                      <a:pt x="812800" y="172652"/>
                    </a:cubicBezTo>
                    <a:cubicBezTo>
                      <a:pt x="812800" y="7729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860" r="-24860"/>
                </a:stretch>
              </a:blipFill>
            </p:spPr>
          </p:sp>
        </p:grpSp>
        <p:grpSp>
          <p:nvGrpSpPr>
            <p:cNvPr id="9" name="Group 9"/>
            <p:cNvGrpSpPr/>
            <p:nvPr/>
          </p:nvGrpSpPr>
          <p:grpSpPr>
            <a:xfrm rot="5400000">
              <a:off x="9708300" y="754291"/>
              <a:ext cx="2202374" cy="693792"/>
              <a:chOff x="0" y="0"/>
              <a:chExt cx="1096131" cy="34530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96131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1096131" h="345303">
                    <a:moveTo>
                      <a:pt x="548066" y="0"/>
                    </a:moveTo>
                    <a:cubicBezTo>
                      <a:pt x="245377" y="0"/>
                      <a:pt x="0" y="77299"/>
                      <a:pt x="0" y="172652"/>
                    </a:cubicBezTo>
                    <a:cubicBezTo>
                      <a:pt x="0" y="268005"/>
                      <a:pt x="245377" y="345303"/>
                      <a:pt x="548066" y="345303"/>
                    </a:cubicBezTo>
                    <a:cubicBezTo>
                      <a:pt x="850754" y="345303"/>
                      <a:pt x="1096131" y="268005"/>
                      <a:pt x="1096131" y="172652"/>
                    </a:cubicBezTo>
                    <a:cubicBezTo>
                      <a:pt x="1096131" y="77299"/>
                      <a:pt x="850754" y="0"/>
                      <a:pt x="54806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0" r="-5510"/>
                </a:stretch>
              </a:blipFill>
            </p:spPr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7202454" y="10341648"/>
              <a:ext cx="1633098" cy="693792"/>
              <a:chOff x="0" y="0"/>
              <a:chExt cx="812800" cy="34530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45303">
                    <a:moveTo>
                      <a:pt x="406400" y="0"/>
                    </a:moveTo>
                    <a:cubicBezTo>
                      <a:pt x="181951" y="0"/>
                      <a:pt x="0" y="77299"/>
                      <a:pt x="0" y="172652"/>
                    </a:cubicBezTo>
                    <a:cubicBezTo>
                      <a:pt x="0" y="268005"/>
                      <a:pt x="181951" y="345303"/>
                      <a:pt x="406400" y="345303"/>
                    </a:cubicBezTo>
                    <a:cubicBezTo>
                      <a:pt x="630849" y="345303"/>
                      <a:pt x="812800" y="268005"/>
                      <a:pt x="812800" y="172652"/>
                    </a:cubicBezTo>
                    <a:cubicBezTo>
                      <a:pt x="812800" y="7729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860" r="-24860"/>
                </a:stretch>
              </a:blipFill>
            </p:spPr>
          </p:sp>
        </p:grpSp>
        <p:grpSp>
          <p:nvGrpSpPr>
            <p:cNvPr id="13" name="Group 13"/>
            <p:cNvGrpSpPr/>
            <p:nvPr/>
          </p:nvGrpSpPr>
          <p:grpSpPr>
            <a:xfrm rot="5400000">
              <a:off x="6224023" y="4083562"/>
              <a:ext cx="2202374" cy="693792"/>
              <a:chOff x="0" y="0"/>
              <a:chExt cx="1096131" cy="34530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96131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1096131" h="345303">
                    <a:moveTo>
                      <a:pt x="548066" y="0"/>
                    </a:moveTo>
                    <a:cubicBezTo>
                      <a:pt x="245377" y="0"/>
                      <a:pt x="0" y="77299"/>
                      <a:pt x="0" y="172652"/>
                    </a:cubicBezTo>
                    <a:cubicBezTo>
                      <a:pt x="0" y="268005"/>
                      <a:pt x="245377" y="345303"/>
                      <a:pt x="548066" y="345303"/>
                    </a:cubicBezTo>
                    <a:cubicBezTo>
                      <a:pt x="850754" y="345303"/>
                      <a:pt x="1096131" y="268005"/>
                      <a:pt x="1096131" y="172652"/>
                    </a:cubicBezTo>
                    <a:cubicBezTo>
                      <a:pt x="1096131" y="77299"/>
                      <a:pt x="850754" y="0"/>
                      <a:pt x="54806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0" r="-5510"/>
                </a:stretch>
              </a:blipFill>
            </p:spPr>
          </p:sp>
        </p:grpSp>
        <p:grpSp>
          <p:nvGrpSpPr>
            <p:cNvPr id="15" name="Group 15"/>
            <p:cNvGrpSpPr/>
            <p:nvPr/>
          </p:nvGrpSpPr>
          <p:grpSpPr>
            <a:xfrm rot="5400000">
              <a:off x="9299146" y="3488577"/>
              <a:ext cx="1633098" cy="693792"/>
              <a:chOff x="0" y="0"/>
              <a:chExt cx="812800" cy="34530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45303">
                    <a:moveTo>
                      <a:pt x="406400" y="0"/>
                    </a:moveTo>
                    <a:cubicBezTo>
                      <a:pt x="181951" y="0"/>
                      <a:pt x="0" y="77299"/>
                      <a:pt x="0" y="172652"/>
                    </a:cubicBezTo>
                    <a:cubicBezTo>
                      <a:pt x="0" y="268005"/>
                      <a:pt x="181951" y="345303"/>
                      <a:pt x="406400" y="345303"/>
                    </a:cubicBezTo>
                    <a:cubicBezTo>
                      <a:pt x="630849" y="345303"/>
                      <a:pt x="812800" y="268005"/>
                      <a:pt x="812800" y="172652"/>
                    </a:cubicBezTo>
                    <a:cubicBezTo>
                      <a:pt x="812800" y="7729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860" r="-24860"/>
                </a:stretch>
              </a:blipFill>
            </p:spPr>
          </p:sp>
        </p:grpSp>
        <p:grpSp>
          <p:nvGrpSpPr>
            <p:cNvPr id="17" name="Group 17"/>
            <p:cNvGrpSpPr/>
            <p:nvPr/>
          </p:nvGrpSpPr>
          <p:grpSpPr>
            <a:xfrm rot="5400000">
              <a:off x="9083127" y="2158090"/>
              <a:ext cx="1633098" cy="693792"/>
              <a:chOff x="0" y="0"/>
              <a:chExt cx="812800" cy="34530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45303">
                    <a:moveTo>
                      <a:pt x="406400" y="0"/>
                    </a:moveTo>
                    <a:cubicBezTo>
                      <a:pt x="181951" y="0"/>
                      <a:pt x="0" y="77299"/>
                      <a:pt x="0" y="172652"/>
                    </a:cubicBezTo>
                    <a:cubicBezTo>
                      <a:pt x="0" y="268005"/>
                      <a:pt x="181951" y="345303"/>
                      <a:pt x="406400" y="345303"/>
                    </a:cubicBezTo>
                    <a:cubicBezTo>
                      <a:pt x="630849" y="345303"/>
                      <a:pt x="812800" y="268005"/>
                      <a:pt x="812800" y="172652"/>
                    </a:cubicBezTo>
                    <a:cubicBezTo>
                      <a:pt x="812800" y="7729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860" r="-24860"/>
                </a:stretch>
              </a:blipFill>
            </p:spPr>
          </p:sp>
        </p:grpSp>
        <p:grpSp>
          <p:nvGrpSpPr>
            <p:cNvPr id="19" name="Group 19"/>
            <p:cNvGrpSpPr/>
            <p:nvPr/>
          </p:nvGrpSpPr>
          <p:grpSpPr>
            <a:xfrm rot="5400000">
              <a:off x="10995533" y="1056903"/>
              <a:ext cx="2202374" cy="693792"/>
              <a:chOff x="0" y="0"/>
              <a:chExt cx="1096131" cy="34530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96131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1096131" h="345303">
                    <a:moveTo>
                      <a:pt x="548066" y="0"/>
                    </a:moveTo>
                    <a:cubicBezTo>
                      <a:pt x="245377" y="0"/>
                      <a:pt x="0" y="77299"/>
                      <a:pt x="0" y="172652"/>
                    </a:cubicBezTo>
                    <a:cubicBezTo>
                      <a:pt x="0" y="268005"/>
                      <a:pt x="245377" y="345303"/>
                      <a:pt x="548066" y="345303"/>
                    </a:cubicBezTo>
                    <a:cubicBezTo>
                      <a:pt x="850754" y="345303"/>
                      <a:pt x="1096131" y="268005"/>
                      <a:pt x="1096131" y="172652"/>
                    </a:cubicBezTo>
                    <a:cubicBezTo>
                      <a:pt x="1096131" y="77299"/>
                      <a:pt x="850754" y="0"/>
                      <a:pt x="54806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0" r="-5510"/>
                </a:stretch>
              </a:blipFill>
            </p:spPr>
          </p:sp>
        </p:grpSp>
        <p:grpSp>
          <p:nvGrpSpPr>
            <p:cNvPr id="21" name="Group 21"/>
            <p:cNvGrpSpPr/>
            <p:nvPr/>
          </p:nvGrpSpPr>
          <p:grpSpPr>
            <a:xfrm rot="5400000">
              <a:off x="10586379" y="3791188"/>
              <a:ext cx="1633098" cy="693792"/>
              <a:chOff x="0" y="0"/>
              <a:chExt cx="812800" cy="34530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45303">
                    <a:moveTo>
                      <a:pt x="406400" y="0"/>
                    </a:moveTo>
                    <a:cubicBezTo>
                      <a:pt x="181951" y="0"/>
                      <a:pt x="0" y="77299"/>
                      <a:pt x="0" y="172652"/>
                    </a:cubicBezTo>
                    <a:cubicBezTo>
                      <a:pt x="0" y="268005"/>
                      <a:pt x="181951" y="345303"/>
                      <a:pt x="406400" y="345303"/>
                    </a:cubicBezTo>
                    <a:cubicBezTo>
                      <a:pt x="630849" y="345303"/>
                      <a:pt x="812800" y="268005"/>
                      <a:pt x="812800" y="172652"/>
                    </a:cubicBezTo>
                    <a:cubicBezTo>
                      <a:pt x="812800" y="7729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860" r="-24860"/>
                </a:stretch>
              </a:blipFill>
            </p:spPr>
          </p:sp>
        </p:grpSp>
        <p:grpSp>
          <p:nvGrpSpPr>
            <p:cNvPr id="23" name="Group 23"/>
            <p:cNvGrpSpPr/>
            <p:nvPr/>
          </p:nvGrpSpPr>
          <p:grpSpPr>
            <a:xfrm rot="5400000">
              <a:off x="7999094" y="2058678"/>
              <a:ext cx="1633098" cy="693792"/>
              <a:chOff x="0" y="0"/>
              <a:chExt cx="812800" cy="34530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45303">
                    <a:moveTo>
                      <a:pt x="406400" y="0"/>
                    </a:moveTo>
                    <a:cubicBezTo>
                      <a:pt x="181951" y="0"/>
                      <a:pt x="0" y="77299"/>
                      <a:pt x="0" y="172652"/>
                    </a:cubicBezTo>
                    <a:cubicBezTo>
                      <a:pt x="0" y="268005"/>
                      <a:pt x="181951" y="345303"/>
                      <a:pt x="406400" y="345303"/>
                    </a:cubicBezTo>
                    <a:cubicBezTo>
                      <a:pt x="630849" y="345303"/>
                      <a:pt x="812800" y="268005"/>
                      <a:pt x="812800" y="172652"/>
                    </a:cubicBezTo>
                    <a:cubicBezTo>
                      <a:pt x="812800" y="7729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860" r="-24860"/>
                </a:stretch>
              </a:blipFill>
            </p:spPr>
          </p:sp>
        </p:grpSp>
        <p:grpSp>
          <p:nvGrpSpPr>
            <p:cNvPr id="25" name="Group 25"/>
            <p:cNvGrpSpPr/>
            <p:nvPr/>
          </p:nvGrpSpPr>
          <p:grpSpPr>
            <a:xfrm rot="5400000">
              <a:off x="9911500" y="957491"/>
              <a:ext cx="2202374" cy="693792"/>
              <a:chOff x="0" y="0"/>
              <a:chExt cx="1096131" cy="34530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096131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1096131" h="345303">
                    <a:moveTo>
                      <a:pt x="548066" y="0"/>
                    </a:moveTo>
                    <a:cubicBezTo>
                      <a:pt x="245377" y="0"/>
                      <a:pt x="0" y="77299"/>
                      <a:pt x="0" y="172652"/>
                    </a:cubicBezTo>
                    <a:cubicBezTo>
                      <a:pt x="0" y="268005"/>
                      <a:pt x="245377" y="345303"/>
                      <a:pt x="548066" y="345303"/>
                    </a:cubicBezTo>
                    <a:cubicBezTo>
                      <a:pt x="850754" y="345303"/>
                      <a:pt x="1096131" y="268005"/>
                      <a:pt x="1096131" y="172652"/>
                    </a:cubicBezTo>
                    <a:cubicBezTo>
                      <a:pt x="1096131" y="77299"/>
                      <a:pt x="850754" y="0"/>
                      <a:pt x="54806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0" r="-5510"/>
                </a:stretch>
              </a:blipFill>
            </p:spPr>
          </p:sp>
        </p:grpSp>
        <p:grpSp>
          <p:nvGrpSpPr>
            <p:cNvPr id="27" name="Group 27"/>
            <p:cNvGrpSpPr/>
            <p:nvPr/>
          </p:nvGrpSpPr>
          <p:grpSpPr>
            <a:xfrm rot="5400000">
              <a:off x="9502346" y="3691777"/>
              <a:ext cx="1633098" cy="693792"/>
              <a:chOff x="0" y="0"/>
              <a:chExt cx="812800" cy="34530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45303">
                    <a:moveTo>
                      <a:pt x="406400" y="0"/>
                    </a:moveTo>
                    <a:cubicBezTo>
                      <a:pt x="181951" y="0"/>
                      <a:pt x="0" y="77299"/>
                      <a:pt x="0" y="172652"/>
                    </a:cubicBezTo>
                    <a:cubicBezTo>
                      <a:pt x="0" y="268005"/>
                      <a:pt x="181951" y="345303"/>
                      <a:pt x="406400" y="345303"/>
                    </a:cubicBezTo>
                    <a:cubicBezTo>
                      <a:pt x="630849" y="345303"/>
                      <a:pt x="812800" y="268005"/>
                      <a:pt x="812800" y="172652"/>
                    </a:cubicBezTo>
                    <a:cubicBezTo>
                      <a:pt x="812800" y="7729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860" r="-24860"/>
                </a:stretch>
              </a:blipFill>
            </p:spPr>
          </p:sp>
        </p:grpSp>
        <p:grpSp>
          <p:nvGrpSpPr>
            <p:cNvPr id="29" name="Group 29"/>
            <p:cNvGrpSpPr/>
            <p:nvPr/>
          </p:nvGrpSpPr>
          <p:grpSpPr>
            <a:xfrm rot="5400000">
              <a:off x="9286327" y="2361290"/>
              <a:ext cx="1633098" cy="693792"/>
              <a:chOff x="0" y="0"/>
              <a:chExt cx="812800" cy="345303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45303">
                    <a:moveTo>
                      <a:pt x="406400" y="0"/>
                    </a:moveTo>
                    <a:cubicBezTo>
                      <a:pt x="181951" y="0"/>
                      <a:pt x="0" y="77299"/>
                      <a:pt x="0" y="172652"/>
                    </a:cubicBezTo>
                    <a:cubicBezTo>
                      <a:pt x="0" y="268005"/>
                      <a:pt x="181951" y="345303"/>
                      <a:pt x="406400" y="345303"/>
                    </a:cubicBezTo>
                    <a:cubicBezTo>
                      <a:pt x="630849" y="345303"/>
                      <a:pt x="812800" y="268005"/>
                      <a:pt x="812800" y="172652"/>
                    </a:cubicBezTo>
                    <a:cubicBezTo>
                      <a:pt x="812800" y="7729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860" r="-24860"/>
                </a:stretch>
              </a:blipFill>
            </p:spPr>
          </p:sp>
        </p:grpSp>
        <p:grpSp>
          <p:nvGrpSpPr>
            <p:cNvPr id="31" name="Group 31"/>
            <p:cNvGrpSpPr/>
            <p:nvPr/>
          </p:nvGrpSpPr>
          <p:grpSpPr>
            <a:xfrm rot="5400000">
              <a:off x="11198733" y="1260103"/>
              <a:ext cx="2202374" cy="693792"/>
              <a:chOff x="0" y="0"/>
              <a:chExt cx="1096131" cy="345303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096131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1096131" h="345303">
                    <a:moveTo>
                      <a:pt x="548066" y="0"/>
                    </a:moveTo>
                    <a:cubicBezTo>
                      <a:pt x="245377" y="0"/>
                      <a:pt x="0" y="77299"/>
                      <a:pt x="0" y="172652"/>
                    </a:cubicBezTo>
                    <a:cubicBezTo>
                      <a:pt x="0" y="268005"/>
                      <a:pt x="245377" y="345303"/>
                      <a:pt x="548066" y="345303"/>
                    </a:cubicBezTo>
                    <a:cubicBezTo>
                      <a:pt x="850754" y="345303"/>
                      <a:pt x="1096131" y="268005"/>
                      <a:pt x="1096131" y="172652"/>
                    </a:cubicBezTo>
                    <a:cubicBezTo>
                      <a:pt x="1096131" y="77299"/>
                      <a:pt x="850754" y="0"/>
                      <a:pt x="54806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0" r="-5510"/>
                </a:stretch>
              </a:blipFill>
            </p:spPr>
          </p:sp>
        </p:grpSp>
        <p:grpSp>
          <p:nvGrpSpPr>
            <p:cNvPr id="33" name="Group 33"/>
            <p:cNvGrpSpPr/>
            <p:nvPr/>
          </p:nvGrpSpPr>
          <p:grpSpPr>
            <a:xfrm rot="5400000">
              <a:off x="10789579" y="3994388"/>
              <a:ext cx="1633098" cy="693792"/>
              <a:chOff x="0" y="0"/>
              <a:chExt cx="812800" cy="345303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45303">
                    <a:moveTo>
                      <a:pt x="406400" y="0"/>
                    </a:moveTo>
                    <a:cubicBezTo>
                      <a:pt x="181951" y="0"/>
                      <a:pt x="0" y="77299"/>
                      <a:pt x="0" y="172652"/>
                    </a:cubicBezTo>
                    <a:cubicBezTo>
                      <a:pt x="0" y="268005"/>
                      <a:pt x="181951" y="345303"/>
                      <a:pt x="406400" y="345303"/>
                    </a:cubicBezTo>
                    <a:cubicBezTo>
                      <a:pt x="630849" y="345303"/>
                      <a:pt x="812800" y="268005"/>
                      <a:pt x="812800" y="172652"/>
                    </a:cubicBezTo>
                    <a:cubicBezTo>
                      <a:pt x="812800" y="7729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860" r="-24860"/>
                </a:stretch>
              </a:blipFill>
            </p:spPr>
          </p:sp>
        </p:grpSp>
        <p:grpSp>
          <p:nvGrpSpPr>
            <p:cNvPr id="35" name="Group 35"/>
            <p:cNvGrpSpPr/>
            <p:nvPr/>
          </p:nvGrpSpPr>
          <p:grpSpPr>
            <a:xfrm rot="5400000">
              <a:off x="7917656" y="6047565"/>
              <a:ext cx="2202374" cy="693792"/>
              <a:chOff x="0" y="0"/>
              <a:chExt cx="1096131" cy="345303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096131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1096131" h="345303">
                    <a:moveTo>
                      <a:pt x="548066" y="0"/>
                    </a:moveTo>
                    <a:cubicBezTo>
                      <a:pt x="245377" y="0"/>
                      <a:pt x="0" y="77299"/>
                      <a:pt x="0" y="172652"/>
                    </a:cubicBezTo>
                    <a:cubicBezTo>
                      <a:pt x="0" y="268005"/>
                      <a:pt x="245377" y="345303"/>
                      <a:pt x="548066" y="345303"/>
                    </a:cubicBezTo>
                    <a:cubicBezTo>
                      <a:pt x="850754" y="345303"/>
                      <a:pt x="1096131" y="268005"/>
                      <a:pt x="1096131" y="172652"/>
                    </a:cubicBezTo>
                    <a:cubicBezTo>
                      <a:pt x="1096131" y="77299"/>
                      <a:pt x="850754" y="0"/>
                      <a:pt x="54806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0" r="-5510"/>
                </a:stretch>
              </a:blipFill>
            </p:spPr>
          </p:sp>
        </p:grpSp>
        <p:grpSp>
          <p:nvGrpSpPr>
            <p:cNvPr id="37" name="Group 37"/>
            <p:cNvGrpSpPr/>
            <p:nvPr/>
          </p:nvGrpSpPr>
          <p:grpSpPr>
            <a:xfrm rot="5400000">
              <a:off x="7511256" y="4386174"/>
              <a:ext cx="2202374" cy="693792"/>
              <a:chOff x="0" y="0"/>
              <a:chExt cx="1096131" cy="345303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096131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1096131" h="345303">
                    <a:moveTo>
                      <a:pt x="548066" y="0"/>
                    </a:moveTo>
                    <a:cubicBezTo>
                      <a:pt x="245377" y="0"/>
                      <a:pt x="0" y="77299"/>
                      <a:pt x="0" y="172652"/>
                    </a:cubicBezTo>
                    <a:cubicBezTo>
                      <a:pt x="0" y="268005"/>
                      <a:pt x="245377" y="345303"/>
                      <a:pt x="548066" y="345303"/>
                    </a:cubicBezTo>
                    <a:cubicBezTo>
                      <a:pt x="850754" y="345303"/>
                      <a:pt x="1096131" y="268005"/>
                      <a:pt x="1096131" y="172652"/>
                    </a:cubicBezTo>
                    <a:cubicBezTo>
                      <a:pt x="1096131" y="77299"/>
                      <a:pt x="850754" y="0"/>
                      <a:pt x="54806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0" r="-5510"/>
                </a:stretch>
              </a:blipFill>
            </p:spPr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9204889" y="6350177"/>
              <a:ext cx="2202374" cy="693792"/>
              <a:chOff x="0" y="0"/>
              <a:chExt cx="1096131" cy="345303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096131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1096131" h="345303">
                    <a:moveTo>
                      <a:pt x="548066" y="0"/>
                    </a:moveTo>
                    <a:cubicBezTo>
                      <a:pt x="245377" y="0"/>
                      <a:pt x="0" y="77299"/>
                      <a:pt x="0" y="172652"/>
                    </a:cubicBezTo>
                    <a:cubicBezTo>
                      <a:pt x="0" y="268005"/>
                      <a:pt x="245377" y="345303"/>
                      <a:pt x="548066" y="345303"/>
                    </a:cubicBezTo>
                    <a:cubicBezTo>
                      <a:pt x="850754" y="345303"/>
                      <a:pt x="1096131" y="268005"/>
                      <a:pt x="1096131" y="172652"/>
                    </a:cubicBezTo>
                    <a:cubicBezTo>
                      <a:pt x="1096131" y="77299"/>
                      <a:pt x="850754" y="0"/>
                      <a:pt x="54806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0" r="-5510"/>
                </a:stretch>
              </a:blipFill>
            </p:spPr>
          </p:sp>
        </p:grpSp>
        <p:grpSp>
          <p:nvGrpSpPr>
            <p:cNvPr id="41" name="Group 41"/>
            <p:cNvGrpSpPr/>
            <p:nvPr/>
          </p:nvGrpSpPr>
          <p:grpSpPr>
            <a:xfrm rot="5400000">
              <a:off x="8120856" y="6250765"/>
              <a:ext cx="2202374" cy="693792"/>
              <a:chOff x="0" y="0"/>
              <a:chExt cx="1096131" cy="345303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096131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1096131" h="345303">
                    <a:moveTo>
                      <a:pt x="548066" y="0"/>
                    </a:moveTo>
                    <a:cubicBezTo>
                      <a:pt x="245377" y="0"/>
                      <a:pt x="0" y="77299"/>
                      <a:pt x="0" y="172652"/>
                    </a:cubicBezTo>
                    <a:cubicBezTo>
                      <a:pt x="0" y="268005"/>
                      <a:pt x="245377" y="345303"/>
                      <a:pt x="548066" y="345303"/>
                    </a:cubicBezTo>
                    <a:cubicBezTo>
                      <a:pt x="850754" y="345303"/>
                      <a:pt x="1096131" y="268005"/>
                      <a:pt x="1096131" y="172652"/>
                    </a:cubicBezTo>
                    <a:cubicBezTo>
                      <a:pt x="1096131" y="77299"/>
                      <a:pt x="850754" y="0"/>
                      <a:pt x="54806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0" r="-5510"/>
                </a:stretch>
              </a:blipFill>
            </p:spPr>
          </p:sp>
        </p:grpSp>
        <p:grpSp>
          <p:nvGrpSpPr>
            <p:cNvPr id="43" name="Group 43"/>
            <p:cNvGrpSpPr/>
            <p:nvPr/>
          </p:nvGrpSpPr>
          <p:grpSpPr>
            <a:xfrm rot="5400000">
              <a:off x="7714456" y="4589374"/>
              <a:ext cx="2202374" cy="693792"/>
              <a:chOff x="0" y="0"/>
              <a:chExt cx="1096131" cy="345303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096131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1096131" h="345303">
                    <a:moveTo>
                      <a:pt x="548066" y="0"/>
                    </a:moveTo>
                    <a:cubicBezTo>
                      <a:pt x="245377" y="0"/>
                      <a:pt x="0" y="77299"/>
                      <a:pt x="0" y="172652"/>
                    </a:cubicBezTo>
                    <a:cubicBezTo>
                      <a:pt x="0" y="268005"/>
                      <a:pt x="245377" y="345303"/>
                      <a:pt x="548066" y="345303"/>
                    </a:cubicBezTo>
                    <a:cubicBezTo>
                      <a:pt x="850754" y="345303"/>
                      <a:pt x="1096131" y="268005"/>
                      <a:pt x="1096131" y="172652"/>
                    </a:cubicBezTo>
                    <a:cubicBezTo>
                      <a:pt x="1096131" y="77299"/>
                      <a:pt x="850754" y="0"/>
                      <a:pt x="54806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0" r="-5510"/>
                </a:stretch>
              </a:blipFill>
            </p:spPr>
          </p:sp>
        </p:grpSp>
        <p:grpSp>
          <p:nvGrpSpPr>
            <p:cNvPr id="45" name="Group 45"/>
            <p:cNvGrpSpPr/>
            <p:nvPr/>
          </p:nvGrpSpPr>
          <p:grpSpPr>
            <a:xfrm rot="5400000">
              <a:off x="9408089" y="6553377"/>
              <a:ext cx="2202374" cy="693792"/>
              <a:chOff x="0" y="0"/>
              <a:chExt cx="1096131" cy="345303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096131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1096131" h="345303">
                    <a:moveTo>
                      <a:pt x="548066" y="0"/>
                    </a:moveTo>
                    <a:cubicBezTo>
                      <a:pt x="245377" y="0"/>
                      <a:pt x="0" y="77299"/>
                      <a:pt x="0" y="172652"/>
                    </a:cubicBezTo>
                    <a:cubicBezTo>
                      <a:pt x="0" y="268005"/>
                      <a:pt x="245377" y="345303"/>
                      <a:pt x="548066" y="345303"/>
                    </a:cubicBezTo>
                    <a:cubicBezTo>
                      <a:pt x="850754" y="345303"/>
                      <a:pt x="1096131" y="268005"/>
                      <a:pt x="1096131" y="172652"/>
                    </a:cubicBezTo>
                    <a:cubicBezTo>
                      <a:pt x="1096131" y="77299"/>
                      <a:pt x="850754" y="0"/>
                      <a:pt x="54806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0" r="-5510"/>
                </a:stretch>
              </a:blipFill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29516107" y="1890059"/>
              <a:ext cx="7672107" cy="10960152"/>
              <a:chOff x="0" y="0"/>
              <a:chExt cx="4445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29719307" y="2093259"/>
              <a:ext cx="7672107" cy="10960152"/>
              <a:chOff x="0" y="0"/>
              <a:chExt cx="4445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24705722" y="3018924"/>
              <a:ext cx="7672107" cy="10960152"/>
              <a:chOff x="0" y="0"/>
              <a:chExt cx="4445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  <p:grpSp>
          <p:nvGrpSpPr>
            <p:cNvPr id="53" name="Group 53"/>
            <p:cNvGrpSpPr/>
            <p:nvPr/>
          </p:nvGrpSpPr>
          <p:grpSpPr>
            <a:xfrm>
              <a:off x="19852917" y="5595886"/>
              <a:ext cx="7672107" cy="10960152"/>
              <a:chOff x="0" y="0"/>
              <a:chExt cx="4445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  <p:grpSp>
          <p:nvGrpSpPr>
            <p:cNvPr id="55" name="Group 55"/>
            <p:cNvGrpSpPr/>
            <p:nvPr/>
          </p:nvGrpSpPr>
          <p:grpSpPr>
            <a:xfrm>
              <a:off x="16248486" y="3631883"/>
              <a:ext cx="7672107" cy="10960152"/>
              <a:chOff x="0" y="0"/>
              <a:chExt cx="4445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</p:grpSp>
      <p:grpSp>
        <p:nvGrpSpPr>
          <p:cNvPr id="60" name="Group 60"/>
          <p:cNvGrpSpPr/>
          <p:nvPr/>
        </p:nvGrpSpPr>
        <p:grpSpPr>
          <a:xfrm>
            <a:off x="154112" y="1210995"/>
            <a:ext cx="17979776" cy="8274264"/>
            <a:chOff x="0" y="0"/>
            <a:chExt cx="23973035" cy="1103235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4954298" cy="10153757"/>
            </a:xfrm>
            <a:custGeom>
              <a:avLst/>
              <a:gdLst/>
              <a:ahLst/>
              <a:cxnLst/>
              <a:rect l="l" t="t" r="r" b="b"/>
              <a:pathLst>
                <a:path w="14954298" h="10153756">
                  <a:moveTo>
                    <a:pt x="0" y="0"/>
                  </a:moveTo>
                  <a:lnTo>
                    <a:pt x="14954298" y="0"/>
                  </a:lnTo>
                  <a:lnTo>
                    <a:pt x="14954298" y="10153756"/>
                  </a:lnTo>
                  <a:lnTo>
                    <a:pt x="0" y="10153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517"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>
              <a:off x="8845506" y="56429"/>
              <a:ext cx="15127529" cy="10040897"/>
            </a:xfrm>
            <a:custGeom>
              <a:avLst/>
              <a:gdLst/>
              <a:ahLst/>
              <a:cxnLst/>
              <a:rect l="l" t="t" r="r" b="b"/>
              <a:pathLst>
                <a:path w="15127529" h="10040897">
                  <a:moveTo>
                    <a:pt x="0" y="0"/>
                  </a:moveTo>
                  <a:lnTo>
                    <a:pt x="15127529" y="0"/>
                  </a:lnTo>
                  <a:lnTo>
                    <a:pt x="15127529" y="10040898"/>
                  </a:lnTo>
                  <a:lnTo>
                    <a:pt x="0" y="10040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3" name="TextBox 63"/>
            <p:cNvSpPr txBox="1"/>
            <p:nvPr/>
          </p:nvSpPr>
          <p:spPr>
            <a:xfrm>
              <a:off x="4077717" y="10280723"/>
              <a:ext cx="12335670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b="1" dirty="0" err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Hình</a:t>
              </a:r>
              <a:r>
                <a:rPr lang="en-US" sz="3399" b="1" dirty="0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 </a:t>
              </a:r>
              <a:r>
                <a:rPr lang="en-US" sz="3399" b="1" dirty="0" err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ảnh</a:t>
              </a:r>
              <a:r>
                <a:rPr lang="en-US" sz="3399" b="1" dirty="0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 code JS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392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25380" y="801741"/>
            <a:ext cx="28043560" cy="12887080"/>
            <a:chOff x="0" y="0"/>
            <a:chExt cx="37391413" cy="17182774"/>
          </a:xfrm>
        </p:grpSpPr>
        <p:grpSp>
          <p:nvGrpSpPr>
            <p:cNvPr id="3" name="Group 3"/>
            <p:cNvGrpSpPr/>
            <p:nvPr/>
          </p:nvGrpSpPr>
          <p:grpSpPr>
            <a:xfrm>
              <a:off x="29312907" y="1686859"/>
              <a:ext cx="7672107" cy="10960152"/>
              <a:chOff x="0" y="0"/>
              <a:chExt cx="4445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  <p:grpSp>
          <p:nvGrpSpPr>
            <p:cNvPr id="5" name="Group 5"/>
            <p:cNvGrpSpPr/>
            <p:nvPr/>
          </p:nvGrpSpPr>
          <p:grpSpPr>
            <a:xfrm rot="-10800000">
              <a:off x="0" y="6222621"/>
              <a:ext cx="7672107" cy="10960152"/>
              <a:chOff x="0" y="0"/>
              <a:chExt cx="4445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  <p:grpSp>
          <p:nvGrpSpPr>
            <p:cNvPr id="7" name="Group 7"/>
            <p:cNvGrpSpPr/>
            <p:nvPr/>
          </p:nvGrpSpPr>
          <p:grpSpPr>
            <a:xfrm rot="5400000">
              <a:off x="7795894" y="1855478"/>
              <a:ext cx="1633098" cy="693792"/>
              <a:chOff x="0" y="0"/>
              <a:chExt cx="812800" cy="34530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45303">
                    <a:moveTo>
                      <a:pt x="406400" y="0"/>
                    </a:moveTo>
                    <a:cubicBezTo>
                      <a:pt x="181951" y="0"/>
                      <a:pt x="0" y="77299"/>
                      <a:pt x="0" y="172652"/>
                    </a:cubicBezTo>
                    <a:cubicBezTo>
                      <a:pt x="0" y="268005"/>
                      <a:pt x="181951" y="345303"/>
                      <a:pt x="406400" y="345303"/>
                    </a:cubicBezTo>
                    <a:cubicBezTo>
                      <a:pt x="630849" y="345303"/>
                      <a:pt x="812800" y="268005"/>
                      <a:pt x="812800" y="172652"/>
                    </a:cubicBezTo>
                    <a:cubicBezTo>
                      <a:pt x="812800" y="7729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860" r="-24860"/>
                </a:stretch>
              </a:blipFill>
            </p:spPr>
          </p:sp>
        </p:grpSp>
        <p:grpSp>
          <p:nvGrpSpPr>
            <p:cNvPr id="9" name="Group 9"/>
            <p:cNvGrpSpPr/>
            <p:nvPr/>
          </p:nvGrpSpPr>
          <p:grpSpPr>
            <a:xfrm rot="5400000">
              <a:off x="9708300" y="754291"/>
              <a:ext cx="2202374" cy="693792"/>
              <a:chOff x="0" y="0"/>
              <a:chExt cx="1096131" cy="34530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96131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1096131" h="345303">
                    <a:moveTo>
                      <a:pt x="548066" y="0"/>
                    </a:moveTo>
                    <a:cubicBezTo>
                      <a:pt x="245377" y="0"/>
                      <a:pt x="0" y="77299"/>
                      <a:pt x="0" y="172652"/>
                    </a:cubicBezTo>
                    <a:cubicBezTo>
                      <a:pt x="0" y="268005"/>
                      <a:pt x="245377" y="345303"/>
                      <a:pt x="548066" y="345303"/>
                    </a:cubicBezTo>
                    <a:cubicBezTo>
                      <a:pt x="850754" y="345303"/>
                      <a:pt x="1096131" y="268005"/>
                      <a:pt x="1096131" y="172652"/>
                    </a:cubicBezTo>
                    <a:cubicBezTo>
                      <a:pt x="1096131" y="77299"/>
                      <a:pt x="850754" y="0"/>
                      <a:pt x="54806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0" r="-5510"/>
                </a:stretch>
              </a:blipFill>
            </p:spPr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7202454" y="10341648"/>
              <a:ext cx="1633098" cy="693792"/>
              <a:chOff x="0" y="0"/>
              <a:chExt cx="812800" cy="34530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45303">
                    <a:moveTo>
                      <a:pt x="406400" y="0"/>
                    </a:moveTo>
                    <a:cubicBezTo>
                      <a:pt x="181951" y="0"/>
                      <a:pt x="0" y="77299"/>
                      <a:pt x="0" y="172652"/>
                    </a:cubicBezTo>
                    <a:cubicBezTo>
                      <a:pt x="0" y="268005"/>
                      <a:pt x="181951" y="345303"/>
                      <a:pt x="406400" y="345303"/>
                    </a:cubicBezTo>
                    <a:cubicBezTo>
                      <a:pt x="630849" y="345303"/>
                      <a:pt x="812800" y="268005"/>
                      <a:pt x="812800" y="172652"/>
                    </a:cubicBezTo>
                    <a:cubicBezTo>
                      <a:pt x="812800" y="7729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860" r="-24860"/>
                </a:stretch>
              </a:blipFill>
            </p:spPr>
          </p:sp>
        </p:grpSp>
        <p:grpSp>
          <p:nvGrpSpPr>
            <p:cNvPr id="13" name="Group 13"/>
            <p:cNvGrpSpPr/>
            <p:nvPr/>
          </p:nvGrpSpPr>
          <p:grpSpPr>
            <a:xfrm rot="5400000">
              <a:off x="6224023" y="4083562"/>
              <a:ext cx="2202374" cy="693792"/>
              <a:chOff x="0" y="0"/>
              <a:chExt cx="1096131" cy="34530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96131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1096131" h="345303">
                    <a:moveTo>
                      <a:pt x="548066" y="0"/>
                    </a:moveTo>
                    <a:cubicBezTo>
                      <a:pt x="245377" y="0"/>
                      <a:pt x="0" y="77299"/>
                      <a:pt x="0" y="172652"/>
                    </a:cubicBezTo>
                    <a:cubicBezTo>
                      <a:pt x="0" y="268005"/>
                      <a:pt x="245377" y="345303"/>
                      <a:pt x="548066" y="345303"/>
                    </a:cubicBezTo>
                    <a:cubicBezTo>
                      <a:pt x="850754" y="345303"/>
                      <a:pt x="1096131" y="268005"/>
                      <a:pt x="1096131" y="172652"/>
                    </a:cubicBezTo>
                    <a:cubicBezTo>
                      <a:pt x="1096131" y="77299"/>
                      <a:pt x="850754" y="0"/>
                      <a:pt x="54806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0" r="-5510"/>
                </a:stretch>
              </a:blipFill>
            </p:spPr>
          </p:sp>
        </p:grpSp>
        <p:grpSp>
          <p:nvGrpSpPr>
            <p:cNvPr id="15" name="Group 15"/>
            <p:cNvGrpSpPr/>
            <p:nvPr/>
          </p:nvGrpSpPr>
          <p:grpSpPr>
            <a:xfrm rot="5400000">
              <a:off x="9299146" y="3488577"/>
              <a:ext cx="1633098" cy="693792"/>
              <a:chOff x="0" y="0"/>
              <a:chExt cx="812800" cy="34530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45303">
                    <a:moveTo>
                      <a:pt x="406400" y="0"/>
                    </a:moveTo>
                    <a:cubicBezTo>
                      <a:pt x="181951" y="0"/>
                      <a:pt x="0" y="77299"/>
                      <a:pt x="0" y="172652"/>
                    </a:cubicBezTo>
                    <a:cubicBezTo>
                      <a:pt x="0" y="268005"/>
                      <a:pt x="181951" y="345303"/>
                      <a:pt x="406400" y="345303"/>
                    </a:cubicBezTo>
                    <a:cubicBezTo>
                      <a:pt x="630849" y="345303"/>
                      <a:pt x="812800" y="268005"/>
                      <a:pt x="812800" y="172652"/>
                    </a:cubicBezTo>
                    <a:cubicBezTo>
                      <a:pt x="812800" y="7729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860" r="-24860"/>
                </a:stretch>
              </a:blipFill>
            </p:spPr>
          </p:sp>
        </p:grpSp>
        <p:grpSp>
          <p:nvGrpSpPr>
            <p:cNvPr id="17" name="Group 17"/>
            <p:cNvGrpSpPr/>
            <p:nvPr/>
          </p:nvGrpSpPr>
          <p:grpSpPr>
            <a:xfrm rot="5400000">
              <a:off x="9083127" y="2158090"/>
              <a:ext cx="1633098" cy="693792"/>
              <a:chOff x="0" y="0"/>
              <a:chExt cx="812800" cy="34530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45303">
                    <a:moveTo>
                      <a:pt x="406400" y="0"/>
                    </a:moveTo>
                    <a:cubicBezTo>
                      <a:pt x="181951" y="0"/>
                      <a:pt x="0" y="77299"/>
                      <a:pt x="0" y="172652"/>
                    </a:cubicBezTo>
                    <a:cubicBezTo>
                      <a:pt x="0" y="268005"/>
                      <a:pt x="181951" y="345303"/>
                      <a:pt x="406400" y="345303"/>
                    </a:cubicBezTo>
                    <a:cubicBezTo>
                      <a:pt x="630849" y="345303"/>
                      <a:pt x="812800" y="268005"/>
                      <a:pt x="812800" y="172652"/>
                    </a:cubicBezTo>
                    <a:cubicBezTo>
                      <a:pt x="812800" y="7729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860" r="-24860"/>
                </a:stretch>
              </a:blipFill>
            </p:spPr>
          </p:sp>
        </p:grpSp>
        <p:grpSp>
          <p:nvGrpSpPr>
            <p:cNvPr id="19" name="Group 19"/>
            <p:cNvGrpSpPr/>
            <p:nvPr/>
          </p:nvGrpSpPr>
          <p:grpSpPr>
            <a:xfrm rot="5400000">
              <a:off x="10995533" y="1056903"/>
              <a:ext cx="2202374" cy="693792"/>
              <a:chOff x="0" y="0"/>
              <a:chExt cx="1096131" cy="34530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96131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1096131" h="345303">
                    <a:moveTo>
                      <a:pt x="548066" y="0"/>
                    </a:moveTo>
                    <a:cubicBezTo>
                      <a:pt x="245377" y="0"/>
                      <a:pt x="0" y="77299"/>
                      <a:pt x="0" y="172652"/>
                    </a:cubicBezTo>
                    <a:cubicBezTo>
                      <a:pt x="0" y="268005"/>
                      <a:pt x="245377" y="345303"/>
                      <a:pt x="548066" y="345303"/>
                    </a:cubicBezTo>
                    <a:cubicBezTo>
                      <a:pt x="850754" y="345303"/>
                      <a:pt x="1096131" y="268005"/>
                      <a:pt x="1096131" y="172652"/>
                    </a:cubicBezTo>
                    <a:cubicBezTo>
                      <a:pt x="1096131" y="77299"/>
                      <a:pt x="850754" y="0"/>
                      <a:pt x="54806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0" r="-5510"/>
                </a:stretch>
              </a:blipFill>
            </p:spPr>
          </p:sp>
        </p:grpSp>
        <p:grpSp>
          <p:nvGrpSpPr>
            <p:cNvPr id="21" name="Group 21"/>
            <p:cNvGrpSpPr/>
            <p:nvPr/>
          </p:nvGrpSpPr>
          <p:grpSpPr>
            <a:xfrm rot="5400000">
              <a:off x="10586379" y="3791188"/>
              <a:ext cx="1633098" cy="693792"/>
              <a:chOff x="0" y="0"/>
              <a:chExt cx="812800" cy="34530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45303">
                    <a:moveTo>
                      <a:pt x="406400" y="0"/>
                    </a:moveTo>
                    <a:cubicBezTo>
                      <a:pt x="181951" y="0"/>
                      <a:pt x="0" y="77299"/>
                      <a:pt x="0" y="172652"/>
                    </a:cubicBezTo>
                    <a:cubicBezTo>
                      <a:pt x="0" y="268005"/>
                      <a:pt x="181951" y="345303"/>
                      <a:pt x="406400" y="345303"/>
                    </a:cubicBezTo>
                    <a:cubicBezTo>
                      <a:pt x="630849" y="345303"/>
                      <a:pt x="812800" y="268005"/>
                      <a:pt x="812800" y="172652"/>
                    </a:cubicBezTo>
                    <a:cubicBezTo>
                      <a:pt x="812800" y="7729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860" r="-24860"/>
                </a:stretch>
              </a:blipFill>
            </p:spPr>
          </p:sp>
        </p:grpSp>
        <p:grpSp>
          <p:nvGrpSpPr>
            <p:cNvPr id="23" name="Group 23"/>
            <p:cNvGrpSpPr/>
            <p:nvPr/>
          </p:nvGrpSpPr>
          <p:grpSpPr>
            <a:xfrm rot="5400000">
              <a:off x="7999094" y="2058678"/>
              <a:ext cx="1633098" cy="693792"/>
              <a:chOff x="0" y="0"/>
              <a:chExt cx="812800" cy="34530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45303">
                    <a:moveTo>
                      <a:pt x="406400" y="0"/>
                    </a:moveTo>
                    <a:cubicBezTo>
                      <a:pt x="181951" y="0"/>
                      <a:pt x="0" y="77299"/>
                      <a:pt x="0" y="172652"/>
                    </a:cubicBezTo>
                    <a:cubicBezTo>
                      <a:pt x="0" y="268005"/>
                      <a:pt x="181951" y="345303"/>
                      <a:pt x="406400" y="345303"/>
                    </a:cubicBezTo>
                    <a:cubicBezTo>
                      <a:pt x="630849" y="345303"/>
                      <a:pt x="812800" y="268005"/>
                      <a:pt x="812800" y="172652"/>
                    </a:cubicBezTo>
                    <a:cubicBezTo>
                      <a:pt x="812800" y="7729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860" r="-24860"/>
                </a:stretch>
              </a:blipFill>
            </p:spPr>
          </p:sp>
        </p:grpSp>
        <p:grpSp>
          <p:nvGrpSpPr>
            <p:cNvPr id="25" name="Group 25"/>
            <p:cNvGrpSpPr/>
            <p:nvPr/>
          </p:nvGrpSpPr>
          <p:grpSpPr>
            <a:xfrm rot="5400000">
              <a:off x="9911500" y="957491"/>
              <a:ext cx="2202374" cy="693792"/>
              <a:chOff x="0" y="0"/>
              <a:chExt cx="1096131" cy="34530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096131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1096131" h="345303">
                    <a:moveTo>
                      <a:pt x="548066" y="0"/>
                    </a:moveTo>
                    <a:cubicBezTo>
                      <a:pt x="245377" y="0"/>
                      <a:pt x="0" y="77299"/>
                      <a:pt x="0" y="172652"/>
                    </a:cubicBezTo>
                    <a:cubicBezTo>
                      <a:pt x="0" y="268005"/>
                      <a:pt x="245377" y="345303"/>
                      <a:pt x="548066" y="345303"/>
                    </a:cubicBezTo>
                    <a:cubicBezTo>
                      <a:pt x="850754" y="345303"/>
                      <a:pt x="1096131" y="268005"/>
                      <a:pt x="1096131" y="172652"/>
                    </a:cubicBezTo>
                    <a:cubicBezTo>
                      <a:pt x="1096131" y="77299"/>
                      <a:pt x="850754" y="0"/>
                      <a:pt x="54806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0" r="-5510"/>
                </a:stretch>
              </a:blipFill>
            </p:spPr>
          </p:sp>
        </p:grpSp>
        <p:grpSp>
          <p:nvGrpSpPr>
            <p:cNvPr id="27" name="Group 27"/>
            <p:cNvGrpSpPr/>
            <p:nvPr/>
          </p:nvGrpSpPr>
          <p:grpSpPr>
            <a:xfrm rot="5400000">
              <a:off x="9502346" y="3691777"/>
              <a:ext cx="1633098" cy="693792"/>
              <a:chOff x="0" y="0"/>
              <a:chExt cx="812800" cy="34530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45303">
                    <a:moveTo>
                      <a:pt x="406400" y="0"/>
                    </a:moveTo>
                    <a:cubicBezTo>
                      <a:pt x="181951" y="0"/>
                      <a:pt x="0" y="77299"/>
                      <a:pt x="0" y="172652"/>
                    </a:cubicBezTo>
                    <a:cubicBezTo>
                      <a:pt x="0" y="268005"/>
                      <a:pt x="181951" y="345303"/>
                      <a:pt x="406400" y="345303"/>
                    </a:cubicBezTo>
                    <a:cubicBezTo>
                      <a:pt x="630849" y="345303"/>
                      <a:pt x="812800" y="268005"/>
                      <a:pt x="812800" y="172652"/>
                    </a:cubicBezTo>
                    <a:cubicBezTo>
                      <a:pt x="812800" y="7729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860" r="-24860"/>
                </a:stretch>
              </a:blipFill>
            </p:spPr>
          </p:sp>
        </p:grpSp>
        <p:grpSp>
          <p:nvGrpSpPr>
            <p:cNvPr id="29" name="Group 29"/>
            <p:cNvGrpSpPr/>
            <p:nvPr/>
          </p:nvGrpSpPr>
          <p:grpSpPr>
            <a:xfrm rot="5400000">
              <a:off x="9286327" y="2361290"/>
              <a:ext cx="1633098" cy="693792"/>
              <a:chOff x="0" y="0"/>
              <a:chExt cx="812800" cy="345303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45303">
                    <a:moveTo>
                      <a:pt x="406400" y="0"/>
                    </a:moveTo>
                    <a:cubicBezTo>
                      <a:pt x="181951" y="0"/>
                      <a:pt x="0" y="77299"/>
                      <a:pt x="0" y="172652"/>
                    </a:cubicBezTo>
                    <a:cubicBezTo>
                      <a:pt x="0" y="268005"/>
                      <a:pt x="181951" y="345303"/>
                      <a:pt x="406400" y="345303"/>
                    </a:cubicBezTo>
                    <a:cubicBezTo>
                      <a:pt x="630849" y="345303"/>
                      <a:pt x="812800" y="268005"/>
                      <a:pt x="812800" y="172652"/>
                    </a:cubicBezTo>
                    <a:cubicBezTo>
                      <a:pt x="812800" y="7729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860" r="-24860"/>
                </a:stretch>
              </a:blipFill>
            </p:spPr>
          </p:sp>
        </p:grpSp>
        <p:grpSp>
          <p:nvGrpSpPr>
            <p:cNvPr id="31" name="Group 31"/>
            <p:cNvGrpSpPr/>
            <p:nvPr/>
          </p:nvGrpSpPr>
          <p:grpSpPr>
            <a:xfrm rot="5400000">
              <a:off x="11198733" y="1260103"/>
              <a:ext cx="2202374" cy="693792"/>
              <a:chOff x="0" y="0"/>
              <a:chExt cx="1096131" cy="345303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096131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1096131" h="345303">
                    <a:moveTo>
                      <a:pt x="548066" y="0"/>
                    </a:moveTo>
                    <a:cubicBezTo>
                      <a:pt x="245377" y="0"/>
                      <a:pt x="0" y="77299"/>
                      <a:pt x="0" y="172652"/>
                    </a:cubicBezTo>
                    <a:cubicBezTo>
                      <a:pt x="0" y="268005"/>
                      <a:pt x="245377" y="345303"/>
                      <a:pt x="548066" y="345303"/>
                    </a:cubicBezTo>
                    <a:cubicBezTo>
                      <a:pt x="850754" y="345303"/>
                      <a:pt x="1096131" y="268005"/>
                      <a:pt x="1096131" y="172652"/>
                    </a:cubicBezTo>
                    <a:cubicBezTo>
                      <a:pt x="1096131" y="77299"/>
                      <a:pt x="850754" y="0"/>
                      <a:pt x="54806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0" r="-5510"/>
                </a:stretch>
              </a:blipFill>
            </p:spPr>
          </p:sp>
        </p:grpSp>
        <p:grpSp>
          <p:nvGrpSpPr>
            <p:cNvPr id="33" name="Group 33"/>
            <p:cNvGrpSpPr/>
            <p:nvPr/>
          </p:nvGrpSpPr>
          <p:grpSpPr>
            <a:xfrm rot="5400000">
              <a:off x="10789579" y="3994388"/>
              <a:ext cx="1633098" cy="693792"/>
              <a:chOff x="0" y="0"/>
              <a:chExt cx="812800" cy="345303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45303">
                    <a:moveTo>
                      <a:pt x="406400" y="0"/>
                    </a:moveTo>
                    <a:cubicBezTo>
                      <a:pt x="181951" y="0"/>
                      <a:pt x="0" y="77299"/>
                      <a:pt x="0" y="172652"/>
                    </a:cubicBezTo>
                    <a:cubicBezTo>
                      <a:pt x="0" y="268005"/>
                      <a:pt x="181951" y="345303"/>
                      <a:pt x="406400" y="345303"/>
                    </a:cubicBezTo>
                    <a:cubicBezTo>
                      <a:pt x="630849" y="345303"/>
                      <a:pt x="812800" y="268005"/>
                      <a:pt x="812800" y="172652"/>
                    </a:cubicBezTo>
                    <a:cubicBezTo>
                      <a:pt x="812800" y="77299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860" r="-24860"/>
                </a:stretch>
              </a:blipFill>
            </p:spPr>
          </p:sp>
        </p:grpSp>
        <p:grpSp>
          <p:nvGrpSpPr>
            <p:cNvPr id="35" name="Group 35"/>
            <p:cNvGrpSpPr/>
            <p:nvPr/>
          </p:nvGrpSpPr>
          <p:grpSpPr>
            <a:xfrm rot="5400000">
              <a:off x="7917656" y="6047565"/>
              <a:ext cx="2202374" cy="693792"/>
              <a:chOff x="0" y="0"/>
              <a:chExt cx="1096131" cy="345303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096131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1096131" h="345303">
                    <a:moveTo>
                      <a:pt x="548066" y="0"/>
                    </a:moveTo>
                    <a:cubicBezTo>
                      <a:pt x="245377" y="0"/>
                      <a:pt x="0" y="77299"/>
                      <a:pt x="0" y="172652"/>
                    </a:cubicBezTo>
                    <a:cubicBezTo>
                      <a:pt x="0" y="268005"/>
                      <a:pt x="245377" y="345303"/>
                      <a:pt x="548066" y="345303"/>
                    </a:cubicBezTo>
                    <a:cubicBezTo>
                      <a:pt x="850754" y="345303"/>
                      <a:pt x="1096131" y="268005"/>
                      <a:pt x="1096131" y="172652"/>
                    </a:cubicBezTo>
                    <a:cubicBezTo>
                      <a:pt x="1096131" y="77299"/>
                      <a:pt x="850754" y="0"/>
                      <a:pt x="54806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0" r="-5510"/>
                </a:stretch>
              </a:blipFill>
            </p:spPr>
          </p:sp>
        </p:grpSp>
        <p:grpSp>
          <p:nvGrpSpPr>
            <p:cNvPr id="37" name="Group 37"/>
            <p:cNvGrpSpPr/>
            <p:nvPr/>
          </p:nvGrpSpPr>
          <p:grpSpPr>
            <a:xfrm rot="5400000">
              <a:off x="7511256" y="4386174"/>
              <a:ext cx="2202374" cy="693792"/>
              <a:chOff x="0" y="0"/>
              <a:chExt cx="1096131" cy="345303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096131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1096131" h="345303">
                    <a:moveTo>
                      <a:pt x="548066" y="0"/>
                    </a:moveTo>
                    <a:cubicBezTo>
                      <a:pt x="245377" y="0"/>
                      <a:pt x="0" y="77299"/>
                      <a:pt x="0" y="172652"/>
                    </a:cubicBezTo>
                    <a:cubicBezTo>
                      <a:pt x="0" y="268005"/>
                      <a:pt x="245377" y="345303"/>
                      <a:pt x="548066" y="345303"/>
                    </a:cubicBezTo>
                    <a:cubicBezTo>
                      <a:pt x="850754" y="345303"/>
                      <a:pt x="1096131" y="268005"/>
                      <a:pt x="1096131" y="172652"/>
                    </a:cubicBezTo>
                    <a:cubicBezTo>
                      <a:pt x="1096131" y="77299"/>
                      <a:pt x="850754" y="0"/>
                      <a:pt x="54806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0" r="-5510"/>
                </a:stretch>
              </a:blipFill>
            </p:spPr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9204889" y="6350177"/>
              <a:ext cx="2202374" cy="693792"/>
              <a:chOff x="0" y="0"/>
              <a:chExt cx="1096131" cy="345303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096131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1096131" h="345303">
                    <a:moveTo>
                      <a:pt x="548066" y="0"/>
                    </a:moveTo>
                    <a:cubicBezTo>
                      <a:pt x="245377" y="0"/>
                      <a:pt x="0" y="77299"/>
                      <a:pt x="0" y="172652"/>
                    </a:cubicBezTo>
                    <a:cubicBezTo>
                      <a:pt x="0" y="268005"/>
                      <a:pt x="245377" y="345303"/>
                      <a:pt x="548066" y="345303"/>
                    </a:cubicBezTo>
                    <a:cubicBezTo>
                      <a:pt x="850754" y="345303"/>
                      <a:pt x="1096131" y="268005"/>
                      <a:pt x="1096131" y="172652"/>
                    </a:cubicBezTo>
                    <a:cubicBezTo>
                      <a:pt x="1096131" y="77299"/>
                      <a:pt x="850754" y="0"/>
                      <a:pt x="54806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0" r="-5510"/>
                </a:stretch>
              </a:blipFill>
            </p:spPr>
          </p:sp>
        </p:grpSp>
        <p:grpSp>
          <p:nvGrpSpPr>
            <p:cNvPr id="41" name="Group 41"/>
            <p:cNvGrpSpPr/>
            <p:nvPr/>
          </p:nvGrpSpPr>
          <p:grpSpPr>
            <a:xfrm rot="5400000">
              <a:off x="8120856" y="6250765"/>
              <a:ext cx="2202374" cy="693792"/>
              <a:chOff x="0" y="0"/>
              <a:chExt cx="1096131" cy="345303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096131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1096131" h="345303">
                    <a:moveTo>
                      <a:pt x="548066" y="0"/>
                    </a:moveTo>
                    <a:cubicBezTo>
                      <a:pt x="245377" y="0"/>
                      <a:pt x="0" y="77299"/>
                      <a:pt x="0" y="172652"/>
                    </a:cubicBezTo>
                    <a:cubicBezTo>
                      <a:pt x="0" y="268005"/>
                      <a:pt x="245377" y="345303"/>
                      <a:pt x="548066" y="345303"/>
                    </a:cubicBezTo>
                    <a:cubicBezTo>
                      <a:pt x="850754" y="345303"/>
                      <a:pt x="1096131" y="268005"/>
                      <a:pt x="1096131" y="172652"/>
                    </a:cubicBezTo>
                    <a:cubicBezTo>
                      <a:pt x="1096131" y="77299"/>
                      <a:pt x="850754" y="0"/>
                      <a:pt x="54806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0" r="-5510"/>
                </a:stretch>
              </a:blipFill>
            </p:spPr>
          </p:sp>
        </p:grpSp>
        <p:grpSp>
          <p:nvGrpSpPr>
            <p:cNvPr id="43" name="Group 43"/>
            <p:cNvGrpSpPr/>
            <p:nvPr/>
          </p:nvGrpSpPr>
          <p:grpSpPr>
            <a:xfrm rot="5400000">
              <a:off x="7714456" y="4589374"/>
              <a:ext cx="2202374" cy="693792"/>
              <a:chOff x="0" y="0"/>
              <a:chExt cx="1096131" cy="345303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096131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1096131" h="345303">
                    <a:moveTo>
                      <a:pt x="548066" y="0"/>
                    </a:moveTo>
                    <a:cubicBezTo>
                      <a:pt x="245377" y="0"/>
                      <a:pt x="0" y="77299"/>
                      <a:pt x="0" y="172652"/>
                    </a:cubicBezTo>
                    <a:cubicBezTo>
                      <a:pt x="0" y="268005"/>
                      <a:pt x="245377" y="345303"/>
                      <a:pt x="548066" y="345303"/>
                    </a:cubicBezTo>
                    <a:cubicBezTo>
                      <a:pt x="850754" y="345303"/>
                      <a:pt x="1096131" y="268005"/>
                      <a:pt x="1096131" y="172652"/>
                    </a:cubicBezTo>
                    <a:cubicBezTo>
                      <a:pt x="1096131" y="77299"/>
                      <a:pt x="850754" y="0"/>
                      <a:pt x="54806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0" r="-5510"/>
                </a:stretch>
              </a:blipFill>
            </p:spPr>
          </p:sp>
        </p:grpSp>
        <p:grpSp>
          <p:nvGrpSpPr>
            <p:cNvPr id="45" name="Group 45"/>
            <p:cNvGrpSpPr/>
            <p:nvPr/>
          </p:nvGrpSpPr>
          <p:grpSpPr>
            <a:xfrm rot="5400000">
              <a:off x="9408089" y="6553377"/>
              <a:ext cx="2202374" cy="693792"/>
              <a:chOff x="0" y="0"/>
              <a:chExt cx="1096131" cy="345303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096131" cy="345303"/>
              </a:xfrm>
              <a:custGeom>
                <a:avLst/>
                <a:gdLst/>
                <a:ahLst/>
                <a:cxnLst/>
                <a:rect l="l" t="t" r="r" b="b"/>
                <a:pathLst>
                  <a:path w="1096131" h="345303">
                    <a:moveTo>
                      <a:pt x="548066" y="0"/>
                    </a:moveTo>
                    <a:cubicBezTo>
                      <a:pt x="245377" y="0"/>
                      <a:pt x="0" y="77299"/>
                      <a:pt x="0" y="172652"/>
                    </a:cubicBezTo>
                    <a:cubicBezTo>
                      <a:pt x="0" y="268005"/>
                      <a:pt x="245377" y="345303"/>
                      <a:pt x="548066" y="345303"/>
                    </a:cubicBezTo>
                    <a:cubicBezTo>
                      <a:pt x="850754" y="345303"/>
                      <a:pt x="1096131" y="268005"/>
                      <a:pt x="1096131" y="172652"/>
                    </a:cubicBezTo>
                    <a:cubicBezTo>
                      <a:pt x="1096131" y="77299"/>
                      <a:pt x="850754" y="0"/>
                      <a:pt x="54806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0" r="-5510"/>
                </a:stretch>
              </a:blipFill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29516107" y="1890059"/>
              <a:ext cx="7672107" cy="10960152"/>
              <a:chOff x="0" y="0"/>
              <a:chExt cx="4445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29719307" y="2093259"/>
              <a:ext cx="7672107" cy="10960152"/>
              <a:chOff x="0" y="0"/>
              <a:chExt cx="4445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24705722" y="3018924"/>
              <a:ext cx="7672107" cy="10960152"/>
              <a:chOff x="0" y="0"/>
              <a:chExt cx="4445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  <p:grpSp>
          <p:nvGrpSpPr>
            <p:cNvPr id="53" name="Group 53"/>
            <p:cNvGrpSpPr/>
            <p:nvPr/>
          </p:nvGrpSpPr>
          <p:grpSpPr>
            <a:xfrm>
              <a:off x="19852917" y="5595886"/>
              <a:ext cx="7672107" cy="10960152"/>
              <a:chOff x="0" y="0"/>
              <a:chExt cx="4445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  <p:grpSp>
          <p:nvGrpSpPr>
            <p:cNvPr id="55" name="Group 55"/>
            <p:cNvGrpSpPr/>
            <p:nvPr/>
          </p:nvGrpSpPr>
          <p:grpSpPr>
            <a:xfrm>
              <a:off x="16248486" y="3631883"/>
              <a:ext cx="7672107" cy="10960152"/>
              <a:chOff x="0" y="0"/>
              <a:chExt cx="4445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1730" r="-201730"/>
                </a:stretch>
              </a:blipFill>
            </p:spPr>
          </p:sp>
        </p:grpSp>
      </p:grpSp>
      <p:grpSp>
        <p:nvGrpSpPr>
          <p:cNvPr id="57" name="Group 57"/>
          <p:cNvGrpSpPr/>
          <p:nvPr/>
        </p:nvGrpSpPr>
        <p:grpSpPr>
          <a:xfrm>
            <a:off x="2572978" y="571902"/>
            <a:ext cx="12674207" cy="8704390"/>
            <a:chOff x="0" y="0"/>
            <a:chExt cx="16898943" cy="11605853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6898943" cy="10570151"/>
            </a:xfrm>
            <a:custGeom>
              <a:avLst/>
              <a:gdLst/>
              <a:ahLst/>
              <a:cxnLst/>
              <a:rect l="l" t="t" r="r" b="b"/>
              <a:pathLst>
                <a:path w="16898943" h="10570151">
                  <a:moveTo>
                    <a:pt x="0" y="0"/>
                  </a:moveTo>
                  <a:lnTo>
                    <a:pt x="16898943" y="0"/>
                  </a:lnTo>
                  <a:lnTo>
                    <a:pt x="16898943" y="10570151"/>
                  </a:lnTo>
                  <a:lnTo>
                    <a:pt x="0" y="10570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97" r="-3368" b="-197"/>
              </a:stretch>
            </a:blipFill>
          </p:spPr>
        </p:sp>
        <p:sp>
          <p:nvSpPr>
            <p:cNvPr id="59" name="TextBox 59"/>
            <p:cNvSpPr txBox="1"/>
            <p:nvPr/>
          </p:nvSpPr>
          <p:spPr>
            <a:xfrm>
              <a:off x="2281637" y="10854225"/>
              <a:ext cx="12335669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Hình ảnh trang wed hoàn chỉnh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7120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783293" y="-1218248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144000" y="6763030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979638" y="-3881836"/>
            <a:ext cx="5754080" cy="8220114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-2616232" y="4546794"/>
            <a:ext cx="5754080" cy="8220114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-2463832" y="4699194"/>
            <a:ext cx="5754080" cy="8220114"/>
            <a:chOff x="0" y="0"/>
            <a:chExt cx="4445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-2311432" y="4851594"/>
            <a:ext cx="5754080" cy="8220114"/>
            <a:chOff x="0" y="0"/>
            <a:chExt cx="4445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 rot="878169">
            <a:off x="-220070" y="7283726"/>
            <a:ext cx="2497540" cy="249754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1112" tIns="41112" rIns="41112" bIns="41112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925124" y="1331699"/>
            <a:ext cx="10437751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HƯỚNG</a:t>
            </a:r>
            <a:r>
              <a:rPr lang="en-US" sz="80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PHÁT</a:t>
            </a:r>
            <a:r>
              <a:rPr lang="en-US" sz="80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TRIỂN</a:t>
            </a:r>
            <a:r>
              <a:rPr lang="en-US" sz="80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897402" y="939397"/>
            <a:ext cx="1952412" cy="1952412"/>
            <a:chOff x="0" y="0"/>
            <a:chExt cx="2603216" cy="2603216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603216" cy="2603216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E3B2"/>
              </a:solidFill>
              <a:ln w="38100" cap="sq">
                <a:gradFill>
                  <a:gsLst>
                    <a:gs pos="0">
                      <a:srgbClr val="0CC0DF">
                        <a:alpha val="100000"/>
                      </a:srgbClr>
                    </a:gs>
                    <a:gs pos="100000">
                      <a:srgbClr val="FFDE59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462851" y="448257"/>
              <a:ext cx="1599156" cy="1684935"/>
            </a:xfrm>
            <a:custGeom>
              <a:avLst/>
              <a:gdLst/>
              <a:ahLst/>
              <a:cxnLst/>
              <a:rect l="l" t="t" r="r" b="b"/>
              <a:pathLst>
                <a:path w="1599156" h="1684935">
                  <a:moveTo>
                    <a:pt x="0" y="0"/>
                  </a:moveTo>
                  <a:lnTo>
                    <a:pt x="1599156" y="0"/>
                  </a:lnTo>
                  <a:lnTo>
                    <a:pt x="1599156" y="1684935"/>
                  </a:lnTo>
                  <a:lnTo>
                    <a:pt x="0" y="1684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3849814" y="7130129"/>
            <a:ext cx="10919552" cy="758826"/>
            <a:chOff x="0" y="0"/>
            <a:chExt cx="14559402" cy="1011768"/>
          </a:xfrm>
        </p:grpSpPr>
        <p:grpSp>
          <p:nvGrpSpPr>
            <p:cNvPr id="24" name="Group 24"/>
            <p:cNvGrpSpPr/>
            <p:nvPr/>
          </p:nvGrpSpPr>
          <p:grpSpPr>
            <a:xfrm rot="5400000">
              <a:off x="-88918" y="268511"/>
              <a:ext cx="706259" cy="528422"/>
              <a:chOff x="0" y="0"/>
              <a:chExt cx="978099" cy="73181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78099" cy="731812"/>
              </a:xfrm>
              <a:custGeom>
                <a:avLst/>
                <a:gdLst/>
                <a:ahLst/>
                <a:cxnLst/>
                <a:rect l="l" t="t" r="r" b="b"/>
                <a:pathLst>
                  <a:path w="978099" h="731812">
                    <a:moveTo>
                      <a:pt x="489049" y="0"/>
                    </a:moveTo>
                    <a:lnTo>
                      <a:pt x="978099" y="731812"/>
                    </a:lnTo>
                    <a:lnTo>
                      <a:pt x="0" y="731812"/>
                    </a:lnTo>
                    <a:lnTo>
                      <a:pt x="489049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152828" y="292145"/>
                <a:ext cx="672443" cy="3873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 dirty="0"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331039" y="-123825"/>
              <a:ext cx="13228363" cy="113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99"/>
                </a:lnSpc>
              </a:pPr>
              <a:r>
                <a:rPr lang="en-US" sz="49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Thêm ảnh, file vào ghi chú.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925124" y="5951538"/>
            <a:ext cx="11538413" cy="758826"/>
            <a:chOff x="0" y="0"/>
            <a:chExt cx="15384551" cy="1011768"/>
          </a:xfrm>
        </p:grpSpPr>
        <p:sp>
          <p:nvSpPr>
            <p:cNvPr id="29" name="TextBox 29"/>
            <p:cNvSpPr txBox="1"/>
            <p:nvPr/>
          </p:nvSpPr>
          <p:spPr>
            <a:xfrm>
              <a:off x="1328522" y="-123825"/>
              <a:ext cx="14056028" cy="113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99"/>
                </a:lnSpc>
              </a:pPr>
              <a:r>
                <a:rPr lang="en-US" sz="49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Ứng dụng AI vào wed như một trợ lí ảo.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 rot="5400000">
              <a:off x="-88918" y="241673"/>
              <a:ext cx="706259" cy="528422"/>
              <a:chOff x="0" y="0"/>
              <a:chExt cx="978099" cy="73181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978099" cy="731812"/>
              </a:xfrm>
              <a:custGeom>
                <a:avLst/>
                <a:gdLst/>
                <a:ahLst/>
                <a:cxnLst/>
                <a:rect l="l" t="t" r="r" b="b"/>
                <a:pathLst>
                  <a:path w="978099" h="731812">
                    <a:moveTo>
                      <a:pt x="489049" y="0"/>
                    </a:moveTo>
                    <a:lnTo>
                      <a:pt x="978099" y="731812"/>
                    </a:lnTo>
                    <a:lnTo>
                      <a:pt x="0" y="731812"/>
                    </a:lnTo>
                    <a:lnTo>
                      <a:pt x="489049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152828" y="292145"/>
                <a:ext cx="672443" cy="3873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</p:grpSp>
      <p:grpSp>
        <p:nvGrpSpPr>
          <p:cNvPr id="33" name="Group 33"/>
          <p:cNvGrpSpPr/>
          <p:nvPr/>
        </p:nvGrpSpPr>
        <p:grpSpPr>
          <a:xfrm>
            <a:off x="3925124" y="4764087"/>
            <a:ext cx="10919552" cy="758826"/>
            <a:chOff x="0" y="0"/>
            <a:chExt cx="14559402" cy="1011768"/>
          </a:xfrm>
        </p:grpSpPr>
        <p:sp>
          <p:nvSpPr>
            <p:cNvPr id="34" name="TextBox 34"/>
            <p:cNvSpPr txBox="1"/>
            <p:nvPr/>
          </p:nvSpPr>
          <p:spPr>
            <a:xfrm>
              <a:off x="1331039" y="-123825"/>
              <a:ext cx="13228363" cy="113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99"/>
                </a:lnSpc>
              </a:pPr>
              <a:r>
                <a:rPr lang="en-US" sz="49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Nâng cấp giao diện.</a:t>
              </a:r>
            </a:p>
          </p:txBody>
        </p:sp>
        <p:grpSp>
          <p:nvGrpSpPr>
            <p:cNvPr id="35" name="Group 35"/>
            <p:cNvGrpSpPr/>
            <p:nvPr/>
          </p:nvGrpSpPr>
          <p:grpSpPr>
            <a:xfrm rot="5400000">
              <a:off x="-88918" y="316876"/>
              <a:ext cx="706259" cy="528422"/>
              <a:chOff x="0" y="0"/>
              <a:chExt cx="978099" cy="73181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978099" cy="731812"/>
              </a:xfrm>
              <a:custGeom>
                <a:avLst/>
                <a:gdLst/>
                <a:ahLst/>
                <a:cxnLst/>
                <a:rect l="l" t="t" r="r" b="b"/>
                <a:pathLst>
                  <a:path w="978099" h="731812">
                    <a:moveTo>
                      <a:pt x="489049" y="0"/>
                    </a:moveTo>
                    <a:lnTo>
                      <a:pt x="978099" y="731812"/>
                    </a:lnTo>
                    <a:lnTo>
                      <a:pt x="0" y="731812"/>
                    </a:lnTo>
                    <a:lnTo>
                      <a:pt x="489049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152828" y="292145"/>
                <a:ext cx="672443" cy="3873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>
            <a:off x="3925124" y="3579452"/>
            <a:ext cx="10919552" cy="758826"/>
            <a:chOff x="0" y="0"/>
            <a:chExt cx="14559402" cy="1011768"/>
          </a:xfrm>
        </p:grpSpPr>
        <p:sp>
          <p:nvSpPr>
            <p:cNvPr id="39" name="TextBox 39"/>
            <p:cNvSpPr txBox="1"/>
            <p:nvPr/>
          </p:nvSpPr>
          <p:spPr>
            <a:xfrm>
              <a:off x="1331039" y="-123825"/>
              <a:ext cx="13228363" cy="113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99"/>
                </a:lnSpc>
              </a:pPr>
              <a:r>
                <a:rPr lang="en-US" sz="49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Thiết lập tài khoản để đồng bộ dữ liệu.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 rot="5400000">
              <a:off x="-88918" y="241673"/>
              <a:ext cx="706259" cy="528422"/>
              <a:chOff x="0" y="0"/>
              <a:chExt cx="978099" cy="731812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978099" cy="731812"/>
              </a:xfrm>
              <a:custGeom>
                <a:avLst/>
                <a:gdLst/>
                <a:ahLst/>
                <a:cxnLst/>
                <a:rect l="l" t="t" r="r" b="b"/>
                <a:pathLst>
                  <a:path w="978099" h="731812">
                    <a:moveTo>
                      <a:pt x="489049" y="0"/>
                    </a:moveTo>
                    <a:lnTo>
                      <a:pt x="978099" y="731812"/>
                    </a:lnTo>
                    <a:lnTo>
                      <a:pt x="0" y="731812"/>
                    </a:lnTo>
                    <a:lnTo>
                      <a:pt x="489049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152828" y="292145"/>
                <a:ext cx="672443" cy="3873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02697" y="573504"/>
            <a:ext cx="10962510" cy="8684796"/>
            <a:chOff x="0" y="0"/>
            <a:chExt cx="14616680" cy="11579728"/>
          </a:xfrm>
        </p:grpSpPr>
        <p:grpSp>
          <p:nvGrpSpPr>
            <p:cNvPr id="3" name="Group 3"/>
            <p:cNvGrpSpPr/>
            <p:nvPr/>
          </p:nvGrpSpPr>
          <p:grpSpPr>
            <a:xfrm>
              <a:off x="2412980" y="0"/>
              <a:ext cx="3092636" cy="2229728"/>
              <a:chOff x="0" y="0"/>
              <a:chExt cx="1013743" cy="73088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13743" cy="730888"/>
              </a:xfrm>
              <a:custGeom>
                <a:avLst/>
                <a:gdLst/>
                <a:ahLst/>
                <a:cxnLst/>
                <a:rect l="l" t="t" r="r" b="b"/>
                <a:pathLst>
                  <a:path w="1013743" h="730888">
                    <a:moveTo>
                      <a:pt x="30591" y="0"/>
                    </a:moveTo>
                    <a:lnTo>
                      <a:pt x="983152" y="0"/>
                    </a:lnTo>
                    <a:cubicBezTo>
                      <a:pt x="1000047" y="0"/>
                      <a:pt x="1013743" y="13696"/>
                      <a:pt x="1013743" y="30591"/>
                    </a:cubicBezTo>
                    <a:lnTo>
                      <a:pt x="1013743" y="700297"/>
                    </a:lnTo>
                    <a:cubicBezTo>
                      <a:pt x="1013743" y="708411"/>
                      <a:pt x="1010520" y="716192"/>
                      <a:pt x="1004783" y="721929"/>
                    </a:cubicBezTo>
                    <a:cubicBezTo>
                      <a:pt x="999046" y="727666"/>
                      <a:pt x="991265" y="730888"/>
                      <a:pt x="983152" y="730888"/>
                    </a:cubicBezTo>
                    <a:lnTo>
                      <a:pt x="30591" y="730888"/>
                    </a:lnTo>
                    <a:cubicBezTo>
                      <a:pt x="13696" y="730888"/>
                      <a:pt x="0" y="717192"/>
                      <a:pt x="0" y="700297"/>
                    </a:cubicBezTo>
                    <a:lnTo>
                      <a:pt x="0" y="30591"/>
                    </a:lnTo>
                    <a:cubicBezTo>
                      <a:pt x="0" y="13696"/>
                      <a:pt x="13696" y="0"/>
                      <a:pt x="30591" y="0"/>
                    </a:cubicBezTo>
                    <a:close/>
                  </a:path>
                </a:pathLst>
              </a:custGeom>
              <a:solidFill>
                <a:srgbClr val="031E40">
                  <a:alpha val="29804"/>
                </a:srgbClr>
              </a:solidFill>
              <a:ln w="38100" cap="sq">
                <a:solidFill>
                  <a:srgbClr val="46B0D9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1013743" cy="749938"/>
              </a:xfrm>
              <a:prstGeom prst="rect">
                <a:avLst/>
              </a:prstGeom>
            </p:spPr>
            <p:txBody>
              <a:bodyPr lIns="55497" tIns="55497" rIns="55497" bIns="55497" rtlCol="0" anchor="ctr"/>
              <a:lstStyle/>
              <a:p>
                <a:pPr algn="ctr">
                  <a:lnSpc>
                    <a:spcPts val="15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3475308" y="409284"/>
              <a:ext cx="1121909" cy="1411161"/>
            </a:xfrm>
            <a:custGeom>
              <a:avLst/>
              <a:gdLst/>
              <a:ahLst/>
              <a:cxnLst/>
              <a:rect l="l" t="t" r="r" b="b"/>
              <a:pathLst>
                <a:path w="1121909" h="1411161">
                  <a:moveTo>
                    <a:pt x="0" y="0"/>
                  </a:moveTo>
                  <a:lnTo>
                    <a:pt x="1121909" y="0"/>
                  </a:lnTo>
                  <a:lnTo>
                    <a:pt x="1121909" y="1411160"/>
                  </a:lnTo>
                  <a:lnTo>
                    <a:pt x="0" y="1411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t="-4251" b="-4251"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640973" y="198186"/>
              <a:ext cx="195741" cy="180351"/>
              <a:chOff x="0" y="0"/>
              <a:chExt cx="831453" cy="76608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31453" cy="766081"/>
              </a:xfrm>
              <a:custGeom>
                <a:avLst/>
                <a:gdLst/>
                <a:ahLst/>
                <a:cxnLst/>
                <a:rect l="l" t="t" r="r" b="b"/>
                <a:pathLst>
                  <a:path w="831453" h="766081">
                    <a:moveTo>
                      <a:pt x="415727" y="0"/>
                    </a:moveTo>
                    <a:cubicBezTo>
                      <a:pt x="186127" y="0"/>
                      <a:pt x="0" y="171493"/>
                      <a:pt x="0" y="383041"/>
                    </a:cubicBezTo>
                    <a:cubicBezTo>
                      <a:pt x="0" y="594588"/>
                      <a:pt x="186127" y="766081"/>
                      <a:pt x="415727" y="766081"/>
                    </a:cubicBezTo>
                    <a:cubicBezTo>
                      <a:pt x="645326" y="766081"/>
                      <a:pt x="831453" y="594588"/>
                      <a:pt x="831453" y="383041"/>
                    </a:cubicBezTo>
                    <a:cubicBezTo>
                      <a:pt x="831453" y="171493"/>
                      <a:pt x="645326" y="0"/>
                      <a:pt x="41572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CC0DF">
                      <a:alpha val="8100"/>
                    </a:srgbClr>
                  </a:gs>
                  <a:gs pos="100000">
                    <a:srgbClr val="FFDE59">
                      <a:alpha val="8100"/>
                    </a:srgbClr>
                  </a:gs>
                </a:gsLst>
                <a:lin ang="0"/>
              </a:gra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7949" y="52770"/>
                <a:ext cx="675556" cy="641491"/>
              </a:xfrm>
              <a:prstGeom prst="rect">
                <a:avLst/>
              </a:prstGeom>
            </p:spPr>
            <p:txBody>
              <a:bodyPr lIns="44201" tIns="44201" rIns="44201" bIns="44201" rtlCol="0" anchor="ctr"/>
              <a:lstStyle/>
              <a:p>
                <a:pPr algn="ctr">
                  <a:lnSpc>
                    <a:spcPts val="153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640973" y="440030"/>
              <a:ext cx="195741" cy="180351"/>
              <a:chOff x="0" y="0"/>
              <a:chExt cx="831453" cy="76608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31453" cy="766081"/>
              </a:xfrm>
              <a:custGeom>
                <a:avLst/>
                <a:gdLst/>
                <a:ahLst/>
                <a:cxnLst/>
                <a:rect l="l" t="t" r="r" b="b"/>
                <a:pathLst>
                  <a:path w="831453" h="766081">
                    <a:moveTo>
                      <a:pt x="415727" y="0"/>
                    </a:moveTo>
                    <a:cubicBezTo>
                      <a:pt x="186127" y="0"/>
                      <a:pt x="0" y="171493"/>
                      <a:pt x="0" y="383041"/>
                    </a:cubicBezTo>
                    <a:cubicBezTo>
                      <a:pt x="0" y="594588"/>
                      <a:pt x="186127" y="766081"/>
                      <a:pt x="415727" y="766081"/>
                    </a:cubicBezTo>
                    <a:cubicBezTo>
                      <a:pt x="645326" y="766081"/>
                      <a:pt x="831453" y="594588"/>
                      <a:pt x="831453" y="383041"/>
                    </a:cubicBezTo>
                    <a:cubicBezTo>
                      <a:pt x="831453" y="171493"/>
                      <a:pt x="645326" y="0"/>
                      <a:pt x="41572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CC0DF">
                      <a:alpha val="8100"/>
                    </a:srgbClr>
                  </a:gs>
                  <a:gs pos="100000">
                    <a:srgbClr val="FFDE59">
                      <a:alpha val="8100"/>
                    </a:srgbClr>
                  </a:gs>
                </a:gsLst>
                <a:lin ang="0"/>
              </a:gra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7949" y="52770"/>
                <a:ext cx="675556" cy="641491"/>
              </a:xfrm>
              <a:prstGeom prst="rect">
                <a:avLst/>
              </a:prstGeom>
            </p:spPr>
            <p:txBody>
              <a:bodyPr lIns="44201" tIns="44201" rIns="44201" bIns="44201" rtlCol="0" anchor="ctr"/>
              <a:lstStyle/>
              <a:p>
                <a:pPr algn="ctr">
                  <a:lnSpc>
                    <a:spcPts val="153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887793" y="440030"/>
              <a:ext cx="195741" cy="180351"/>
              <a:chOff x="0" y="0"/>
              <a:chExt cx="831453" cy="76608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31453" cy="766081"/>
              </a:xfrm>
              <a:custGeom>
                <a:avLst/>
                <a:gdLst/>
                <a:ahLst/>
                <a:cxnLst/>
                <a:rect l="l" t="t" r="r" b="b"/>
                <a:pathLst>
                  <a:path w="831453" h="766081">
                    <a:moveTo>
                      <a:pt x="415727" y="0"/>
                    </a:moveTo>
                    <a:cubicBezTo>
                      <a:pt x="186127" y="0"/>
                      <a:pt x="0" y="171493"/>
                      <a:pt x="0" y="383041"/>
                    </a:cubicBezTo>
                    <a:cubicBezTo>
                      <a:pt x="0" y="594588"/>
                      <a:pt x="186127" y="766081"/>
                      <a:pt x="415727" y="766081"/>
                    </a:cubicBezTo>
                    <a:cubicBezTo>
                      <a:pt x="645326" y="766081"/>
                      <a:pt x="831453" y="594588"/>
                      <a:pt x="831453" y="383041"/>
                    </a:cubicBezTo>
                    <a:cubicBezTo>
                      <a:pt x="831453" y="171493"/>
                      <a:pt x="645326" y="0"/>
                      <a:pt x="41572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CC0DF">
                      <a:alpha val="8100"/>
                    </a:srgbClr>
                  </a:gs>
                  <a:gs pos="100000">
                    <a:srgbClr val="FFDE59">
                      <a:alpha val="8100"/>
                    </a:srgbClr>
                  </a:gs>
                </a:gsLst>
                <a:lin ang="0"/>
              </a:gra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7949" y="52770"/>
                <a:ext cx="675556" cy="641491"/>
              </a:xfrm>
              <a:prstGeom prst="rect">
                <a:avLst/>
              </a:prstGeom>
            </p:spPr>
            <p:txBody>
              <a:bodyPr lIns="44201" tIns="44201" rIns="44201" bIns="44201" rtlCol="0" anchor="ctr"/>
              <a:lstStyle/>
              <a:p>
                <a:pPr algn="ctr">
                  <a:lnSpc>
                    <a:spcPts val="153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887793" y="198186"/>
              <a:ext cx="195741" cy="180351"/>
              <a:chOff x="0" y="0"/>
              <a:chExt cx="831453" cy="76608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31453" cy="766081"/>
              </a:xfrm>
              <a:custGeom>
                <a:avLst/>
                <a:gdLst/>
                <a:ahLst/>
                <a:cxnLst/>
                <a:rect l="l" t="t" r="r" b="b"/>
                <a:pathLst>
                  <a:path w="831453" h="766081">
                    <a:moveTo>
                      <a:pt x="415727" y="0"/>
                    </a:moveTo>
                    <a:cubicBezTo>
                      <a:pt x="186127" y="0"/>
                      <a:pt x="0" y="171493"/>
                      <a:pt x="0" y="383041"/>
                    </a:cubicBezTo>
                    <a:cubicBezTo>
                      <a:pt x="0" y="594588"/>
                      <a:pt x="186127" y="766081"/>
                      <a:pt x="415727" y="766081"/>
                    </a:cubicBezTo>
                    <a:cubicBezTo>
                      <a:pt x="645326" y="766081"/>
                      <a:pt x="831453" y="594588"/>
                      <a:pt x="831453" y="383041"/>
                    </a:cubicBezTo>
                    <a:cubicBezTo>
                      <a:pt x="831453" y="171493"/>
                      <a:pt x="645326" y="0"/>
                      <a:pt x="41572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CC0DF">
                      <a:alpha val="8100"/>
                    </a:srgbClr>
                  </a:gs>
                  <a:gs pos="100000">
                    <a:srgbClr val="FFDE59">
                      <a:alpha val="8100"/>
                    </a:srgbClr>
                  </a:gs>
                </a:gsLst>
                <a:lin ang="0"/>
              </a:gra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7949" y="52770"/>
                <a:ext cx="675556" cy="641491"/>
              </a:xfrm>
              <a:prstGeom prst="rect">
                <a:avLst/>
              </a:prstGeom>
            </p:spPr>
            <p:txBody>
              <a:bodyPr lIns="44201" tIns="44201" rIns="44201" bIns="44201" rtlCol="0" anchor="ctr"/>
              <a:lstStyle/>
              <a:p>
                <a:pPr algn="ctr">
                  <a:lnSpc>
                    <a:spcPts val="153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7861398" y="871423"/>
              <a:ext cx="2542142" cy="2167698"/>
              <a:chOff x="0" y="0"/>
              <a:chExt cx="1093258" cy="93222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93257" cy="932226"/>
              </a:xfrm>
              <a:custGeom>
                <a:avLst/>
                <a:gdLst/>
                <a:ahLst/>
                <a:cxnLst/>
                <a:rect l="l" t="t" r="r" b="b"/>
                <a:pathLst>
                  <a:path w="1093257" h="932226">
                    <a:moveTo>
                      <a:pt x="37216" y="0"/>
                    </a:moveTo>
                    <a:lnTo>
                      <a:pt x="1056042" y="0"/>
                    </a:lnTo>
                    <a:cubicBezTo>
                      <a:pt x="1076596" y="0"/>
                      <a:pt x="1093257" y="16662"/>
                      <a:pt x="1093257" y="37216"/>
                    </a:cubicBezTo>
                    <a:lnTo>
                      <a:pt x="1093257" y="895011"/>
                    </a:lnTo>
                    <a:cubicBezTo>
                      <a:pt x="1093257" y="915564"/>
                      <a:pt x="1076596" y="932226"/>
                      <a:pt x="1056042" y="932226"/>
                    </a:cubicBezTo>
                    <a:lnTo>
                      <a:pt x="37216" y="932226"/>
                    </a:lnTo>
                    <a:cubicBezTo>
                      <a:pt x="16662" y="932226"/>
                      <a:pt x="0" y="915564"/>
                      <a:pt x="0" y="895011"/>
                    </a:cubicBezTo>
                    <a:lnTo>
                      <a:pt x="0" y="37216"/>
                    </a:lnTo>
                    <a:cubicBezTo>
                      <a:pt x="0" y="16662"/>
                      <a:pt x="16662" y="0"/>
                      <a:pt x="37216" y="0"/>
                    </a:cubicBezTo>
                    <a:close/>
                  </a:path>
                </a:pathLst>
              </a:custGeom>
              <a:solidFill>
                <a:srgbClr val="031E40">
                  <a:alpha val="29804"/>
                </a:srgbClr>
              </a:solidFill>
              <a:ln w="38100" cap="sq">
                <a:solidFill>
                  <a:srgbClr val="46B0D9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9050"/>
                <a:ext cx="1093258" cy="951276"/>
              </a:xfrm>
              <a:prstGeom prst="rect">
                <a:avLst/>
              </a:prstGeom>
            </p:spPr>
            <p:txBody>
              <a:bodyPr lIns="42301" tIns="42301" rIns="42301" bIns="42301" rtlCol="0" anchor="ctr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8527224" y="1301936"/>
              <a:ext cx="1210491" cy="1219359"/>
            </a:xfrm>
            <a:custGeom>
              <a:avLst/>
              <a:gdLst/>
              <a:ahLst/>
              <a:cxnLst/>
              <a:rect l="l" t="t" r="r" b="b"/>
              <a:pathLst>
                <a:path w="1210491" h="1219359">
                  <a:moveTo>
                    <a:pt x="0" y="0"/>
                  </a:moveTo>
                  <a:lnTo>
                    <a:pt x="1210491" y="0"/>
                  </a:lnTo>
                  <a:lnTo>
                    <a:pt x="1210491" y="1219359"/>
                  </a:lnTo>
                  <a:lnTo>
                    <a:pt x="0" y="1219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3" name="Group 23"/>
            <p:cNvGrpSpPr/>
            <p:nvPr/>
          </p:nvGrpSpPr>
          <p:grpSpPr>
            <a:xfrm>
              <a:off x="4705973" y="3497159"/>
              <a:ext cx="3834043" cy="3942918"/>
              <a:chOff x="0" y="0"/>
              <a:chExt cx="1470977" cy="151274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470977" cy="1512749"/>
              </a:xfrm>
              <a:custGeom>
                <a:avLst/>
                <a:gdLst/>
                <a:ahLst/>
                <a:cxnLst/>
                <a:rect l="l" t="t" r="r" b="b"/>
                <a:pathLst>
                  <a:path w="1470977" h="1512749">
                    <a:moveTo>
                      <a:pt x="24676" y="0"/>
                    </a:moveTo>
                    <a:lnTo>
                      <a:pt x="1446302" y="0"/>
                    </a:lnTo>
                    <a:cubicBezTo>
                      <a:pt x="1459930" y="0"/>
                      <a:pt x="1470977" y="11048"/>
                      <a:pt x="1470977" y="24676"/>
                    </a:cubicBezTo>
                    <a:lnTo>
                      <a:pt x="1470977" y="1488073"/>
                    </a:lnTo>
                    <a:cubicBezTo>
                      <a:pt x="1470977" y="1501701"/>
                      <a:pt x="1459930" y="1512749"/>
                      <a:pt x="1446302" y="1512749"/>
                    </a:cubicBezTo>
                    <a:lnTo>
                      <a:pt x="24676" y="1512749"/>
                    </a:lnTo>
                    <a:cubicBezTo>
                      <a:pt x="11048" y="1512749"/>
                      <a:pt x="0" y="1501701"/>
                      <a:pt x="0" y="1488073"/>
                    </a:cubicBezTo>
                    <a:lnTo>
                      <a:pt x="0" y="24676"/>
                    </a:lnTo>
                    <a:cubicBezTo>
                      <a:pt x="0" y="11048"/>
                      <a:pt x="11048" y="0"/>
                      <a:pt x="24676" y="0"/>
                    </a:cubicBezTo>
                    <a:close/>
                  </a:path>
                </a:pathLst>
              </a:custGeom>
              <a:solidFill>
                <a:srgbClr val="031E40">
                  <a:alpha val="29804"/>
                </a:srgbClr>
              </a:solidFill>
              <a:ln w="76200" cap="sq">
                <a:solidFill>
                  <a:srgbClr val="46B0D9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19050"/>
                <a:ext cx="1470977" cy="1531799"/>
              </a:xfrm>
              <a:prstGeom prst="rect">
                <a:avLst/>
              </a:prstGeom>
            </p:spPr>
            <p:txBody>
              <a:bodyPr lIns="47416" tIns="47416" rIns="47416" bIns="47416" rtlCol="0" anchor="ctr"/>
              <a:lstStyle/>
              <a:p>
                <a:pPr algn="ctr">
                  <a:lnSpc>
                    <a:spcPts val="15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5505616" y="4369523"/>
              <a:ext cx="2234757" cy="2198188"/>
            </a:xfrm>
            <a:custGeom>
              <a:avLst/>
              <a:gdLst/>
              <a:ahLst/>
              <a:cxnLst/>
              <a:rect l="l" t="t" r="r" b="b"/>
              <a:pathLst>
                <a:path w="2234757" h="2198188">
                  <a:moveTo>
                    <a:pt x="0" y="0"/>
                  </a:moveTo>
                  <a:lnTo>
                    <a:pt x="2234757" y="0"/>
                  </a:lnTo>
                  <a:lnTo>
                    <a:pt x="2234757" y="2198189"/>
                  </a:lnTo>
                  <a:lnTo>
                    <a:pt x="0" y="2198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0" y="4974051"/>
              <a:ext cx="2390118" cy="1851299"/>
              <a:chOff x="0" y="0"/>
              <a:chExt cx="1462941" cy="113314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462941" cy="1133141"/>
              </a:xfrm>
              <a:custGeom>
                <a:avLst/>
                <a:gdLst/>
                <a:ahLst/>
                <a:cxnLst/>
                <a:rect l="l" t="t" r="r" b="b"/>
                <a:pathLst>
                  <a:path w="1462941" h="1133141">
                    <a:moveTo>
                      <a:pt x="39583" y="0"/>
                    </a:moveTo>
                    <a:lnTo>
                      <a:pt x="1423358" y="0"/>
                    </a:lnTo>
                    <a:cubicBezTo>
                      <a:pt x="1433856" y="0"/>
                      <a:pt x="1443924" y="4170"/>
                      <a:pt x="1451347" y="11593"/>
                    </a:cubicBezTo>
                    <a:cubicBezTo>
                      <a:pt x="1458771" y="19017"/>
                      <a:pt x="1462941" y="29085"/>
                      <a:pt x="1462941" y="39583"/>
                    </a:cubicBezTo>
                    <a:lnTo>
                      <a:pt x="1462941" y="1093559"/>
                    </a:lnTo>
                    <a:cubicBezTo>
                      <a:pt x="1462941" y="1104057"/>
                      <a:pt x="1458771" y="1114125"/>
                      <a:pt x="1451347" y="1121548"/>
                    </a:cubicBezTo>
                    <a:cubicBezTo>
                      <a:pt x="1443924" y="1128971"/>
                      <a:pt x="1433856" y="1133141"/>
                      <a:pt x="1423358" y="1133141"/>
                    </a:cubicBezTo>
                    <a:lnTo>
                      <a:pt x="39583" y="1133141"/>
                    </a:lnTo>
                    <a:cubicBezTo>
                      <a:pt x="29085" y="1133141"/>
                      <a:pt x="19017" y="1128971"/>
                      <a:pt x="11593" y="1121548"/>
                    </a:cubicBezTo>
                    <a:cubicBezTo>
                      <a:pt x="4170" y="1114125"/>
                      <a:pt x="0" y="1104057"/>
                      <a:pt x="0" y="1093559"/>
                    </a:cubicBezTo>
                    <a:lnTo>
                      <a:pt x="0" y="39583"/>
                    </a:lnTo>
                    <a:cubicBezTo>
                      <a:pt x="0" y="29085"/>
                      <a:pt x="4170" y="19017"/>
                      <a:pt x="11593" y="11593"/>
                    </a:cubicBezTo>
                    <a:cubicBezTo>
                      <a:pt x="19017" y="4170"/>
                      <a:pt x="29085" y="0"/>
                      <a:pt x="39583" y="0"/>
                    </a:cubicBezTo>
                    <a:close/>
                  </a:path>
                </a:pathLst>
              </a:custGeom>
              <a:solidFill>
                <a:srgbClr val="031E40">
                  <a:alpha val="29804"/>
                </a:srgbClr>
              </a:solidFill>
              <a:ln w="38100" cap="sq">
                <a:solidFill>
                  <a:srgbClr val="46B0D9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1462941" cy="1152191"/>
              </a:xfrm>
              <a:prstGeom prst="rect">
                <a:avLst/>
              </a:prstGeom>
            </p:spPr>
            <p:txBody>
              <a:bodyPr lIns="29721" tIns="29721" rIns="29721" bIns="29721" rtlCol="0" anchor="ctr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491436" y="5200308"/>
              <a:ext cx="1407245" cy="1414963"/>
            </a:xfrm>
            <a:custGeom>
              <a:avLst/>
              <a:gdLst/>
              <a:ahLst/>
              <a:cxnLst/>
              <a:rect l="l" t="t" r="r" b="b"/>
              <a:pathLst>
                <a:path w="1407245" h="1414963">
                  <a:moveTo>
                    <a:pt x="0" y="0"/>
                  </a:moveTo>
                  <a:lnTo>
                    <a:pt x="1407245" y="0"/>
                  </a:lnTo>
                  <a:lnTo>
                    <a:pt x="1407245" y="1414963"/>
                  </a:lnTo>
                  <a:lnTo>
                    <a:pt x="0" y="1414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01088" y="871423"/>
              <a:ext cx="0" cy="2625736"/>
            </a:xfrm>
            <a:prstGeom prst="line">
              <a:avLst/>
            </a:prstGeom>
            <a:ln w="64665" cap="flat">
              <a:gradFill>
                <a:gsLst>
                  <a:gs pos="0">
                    <a:srgbClr val="0CC0DF">
                      <a:alpha val="30000"/>
                    </a:srgbClr>
                  </a:gs>
                  <a:gs pos="100000">
                    <a:srgbClr val="FFDE59">
                      <a:alpha val="3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V="1">
              <a:off x="6301088" y="2814173"/>
              <a:ext cx="1560310" cy="0"/>
            </a:xfrm>
            <a:prstGeom prst="line">
              <a:avLst/>
            </a:prstGeom>
            <a:ln w="64665" cap="flat">
              <a:gradFill>
                <a:gsLst>
                  <a:gs pos="0">
                    <a:srgbClr val="0CC0DF">
                      <a:alpha val="30000"/>
                    </a:srgbClr>
                  </a:gs>
                  <a:gs pos="100000">
                    <a:srgbClr val="FFDE59">
                      <a:alpha val="3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3" name="Group 33"/>
            <p:cNvGrpSpPr/>
            <p:nvPr/>
          </p:nvGrpSpPr>
          <p:grpSpPr>
            <a:xfrm>
              <a:off x="10147013" y="6567712"/>
              <a:ext cx="2283455" cy="2173841"/>
              <a:chOff x="0" y="0"/>
              <a:chExt cx="484487" cy="46123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484487" cy="461230"/>
              </a:xfrm>
              <a:custGeom>
                <a:avLst/>
                <a:gdLst/>
                <a:ahLst/>
                <a:cxnLst/>
                <a:rect l="l" t="t" r="r" b="b"/>
                <a:pathLst>
                  <a:path w="484487" h="461230">
                    <a:moveTo>
                      <a:pt x="0" y="0"/>
                    </a:moveTo>
                    <a:lnTo>
                      <a:pt x="484487" y="0"/>
                    </a:lnTo>
                    <a:lnTo>
                      <a:pt x="484487" y="461230"/>
                    </a:lnTo>
                    <a:lnTo>
                      <a:pt x="0" y="461230"/>
                    </a:lnTo>
                    <a:close/>
                  </a:path>
                </a:pathLst>
              </a:custGeom>
              <a:solidFill>
                <a:srgbClr val="031E40">
                  <a:alpha val="29804"/>
                </a:srgbClr>
              </a:solidFill>
              <a:ln w="38100" cap="sq">
                <a:solidFill>
                  <a:srgbClr val="46B0D9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66675"/>
                <a:ext cx="484487" cy="527905"/>
              </a:xfrm>
              <a:prstGeom prst="rect">
                <a:avLst/>
              </a:prstGeom>
            </p:spPr>
            <p:txBody>
              <a:bodyPr lIns="85740" tIns="85740" rIns="85740" bIns="85740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36" name="Freeform 36"/>
            <p:cNvSpPr/>
            <p:nvPr/>
          </p:nvSpPr>
          <p:spPr>
            <a:xfrm>
              <a:off x="10640003" y="6947151"/>
              <a:ext cx="1359207" cy="1359207"/>
            </a:xfrm>
            <a:custGeom>
              <a:avLst/>
              <a:gdLst/>
              <a:ahLst/>
              <a:cxnLst/>
              <a:rect l="l" t="t" r="r" b="b"/>
              <a:pathLst>
                <a:path w="1359207" h="1359207">
                  <a:moveTo>
                    <a:pt x="0" y="0"/>
                  </a:moveTo>
                  <a:lnTo>
                    <a:pt x="1359207" y="0"/>
                  </a:lnTo>
                  <a:lnTo>
                    <a:pt x="1359207" y="1359207"/>
                  </a:lnTo>
                  <a:lnTo>
                    <a:pt x="0" y="1359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3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7" name="AutoShape 37"/>
            <p:cNvSpPr/>
            <p:nvPr/>
          </p:nvSpPr>
          <p:spPr>
            <a:xfrm>
              <a:off x="8540016" y="4584079"/>
              <a:ext cx="2875909" cy="0"/>
            </a:xfrm>
            <a:prstGeom prst="line">
              <a:avLst/>
            </a:prstGeom>
            <a:ln w="90531" cap="flat">
              <a:gradFill>
                <a:gsLst>
                  <a:gs pos="0">
                    <a:srgbClr val="0CC0DF">
                      <a:alpha val="30000"/>
                    </a:srgbClr>
                  </a:gs>
                  <a:gs pos="100000">
                    <a:srgbClr val="FFDE59">
                      <a:alpha val="3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8" name="Group 38"/>
            <p:cNvGrpSpPr/>
            <p:nvPr/>
          </p:nvGrpSpPr>
          <p:grpSpPr>
            <a:xfrm>
              <a:off x="12171164" y="198663"/>
              <a:ext cx="2445516" cy="2524059"/>
              <a:chOff x="0" y="0"/>
              <a:chExt cx="518872" cy="535536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872" cy="535536"/>
              </a:xfrm>
              <a:custGeom>
                <a:avLst/>
                <a:gdLst/>
                <a:ahLst/>
                <a:cxnLst/>
                <a:rect l="l" t="t" r="r" b="b"/>
                <a:pathLst>
                  <a:path w="518872" h="535536">
                    <a:moveTo>
                      <a:pt x="0" y="0"/>
                    </a:moveTo>
                    <a:lnTo>
                      <a:pt x="518872" y="0"/>
                    </a:lnTo>
                    <a:lnTo>
                      <a:pt x="518872" y="535536"/>
                    </a:lnTo>
                    <a:lnTo>
                      <a:pt x="0" y="535536"/>
                    </a:lnTo>
                    <a:close/>
                  </a:path>
                </a:pathLst>
              </a:custGeom>
              <a:solidFill>
                <a:srgbClr val="031E40">
                  <a:alpha val="29804"/>
                </a:srgbClr>
              </a:solidFill>
              <a:ln w="38100" cap="sq">
                <a:solidFill>
                  <a:srgbClr val="46B0D9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66675"/>
                <a:ext cx="518872" cy="602211"/>
              </a:xfrm>
              <a:prstGeom prst="rect">
                <a:avLst/>
              </a:prstGeom>
            </p:spPr>
            <p:txBody>
              <a:bodyPr lIns="85740" tIns="85740" rIns="85740" bIns="85740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41" name="Freeform 41"/>
            <p:cNvSpPr/>
            <p:nvPr/>
          </p:nvSpPr>
          <p:spPr>
            <a:xfrm>
              <a:off x="12812547" y="662487"/>
              <a:ext cx="1084995" cy="1570388"/>
            </a:xfrm>
            <a:custGeom>
              <a:avLst/>
              <a:gdLst/>
              <a:ahLst/>
              <a:cxnLst/>
              <a:rect l="l" t="t" r="r" b="b"/>
              <a:pathLst>
                <a:path w="1084995" h="1570388">
                  <a:moveTo>
                    <a:pt x="0" y="0"/>
                  </a:moveTo>
                  <a:lnTo>
                    <a:pt x="1084995" y="0"/>
                  </a:lnTo>
                  <a:lnTo>
                    <a:pt x="1084995" y="1570388"/>
                  </a:lnTo>
                  <a:lnTo>
                    <a:pt x="0" y="1570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30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2" name="Group 42"/>
            <p:cNvGrpSpPr/>
            <p:nvPr/>
          </p:nvGrpSpPr>
          <p:grpSpPr>
            <a:xfrm>
              <a:off x="6956230" y="9405887"/>
              <a:ext cx="2283455" cy="2173841"/>
              <a:chOff x="0" y="0"/>
              <a:chExt cx="484487" cy="46123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484487" cy="461230"/>
              </a:xfrm>
              <a:custGeom>
                <a:avLst/>
                <a:gdLst/>
                <a:ahLst/>
                <a:cxnLst/>
                <a:rect l="l" t="t" r="r" b="b"/>
                <a:pathLst>
                  <a:path w="484487" h="461230">
                    <a:moveTo>
                      <a:pt x="0" y="0"/>
                    </a:moveTo>
                    <a:lnTo>
                      <a:pt x="484487" y="0"/>
                    </a:lnTo>
                    <a:lnTo>
                      <a:pt x="484487" y="461230"/>
                    </a:lnTo>
                    <a:lnTo>
                      <a:pt x="0" y="461230"/>
                    </a:lnTo>
                    <a:close/>
                  </a:path>
                </a:pathLst>
              </a:custGeom>
              <a:solidFill>
                <a:srgbClr val="031E40">
                  <a:alpha val="29804"/>
                </a:srgbClr>
              </a:solidFill>
              <a:ln w="38100" cap="sq">
                <a:solidFill>
                  <a:srgbClr val="46B0D9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66675"/>
                <a:ext cx="484487" cy="527905"/>
              </a:xfrm>
              <a:prstGeom prst="rect">
                <a:avLst/>
              </a:prstGeom>
            </p:spPr>
            <p:txBody>
              <a:bodyPr lIns="85740" tIns="85740" rIns="85740" bIns="85740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45" name="Freeform 45"/>
            <p:cNvSpPr/>
            <p:nvPr/>
          </p:nvSpPr>
          <p:spPr>
            <a:xfrm>
              <a:off x="7546236" y="9841146"/>
              <a:ext cx="1152142" cy="1152142"/>
            </a:xfrm>
            <a:custGeom>
              <a:avLst/>
              <a:gdLst/>
              <a:ahLst/>
              <a:cxnLst/>
              <a:rect l="l" t="t" r="r" b="b"/>
              <a:pathLst>
                <a:path w="1152142" h="1152142">
                  <a:moveTo>
                    <a:pt x="0" y="0"/>
                  </a:moveTo>
                  <a:lnTo>
                    <a:pt x="1152142" y="0"/>
                  </a:lnTo>
                  <a:lnTo>
                    <a:pt x="1152142" y="1152142"/>
                  </a:lnTo>
                  <a:lnTo>
                    <a:pt x="0" y="1152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30000"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6" name="Group 46"/>
            <p:cNvGrpSpPr/>
            <p:nvPr/>
          </p:nvGrpSpPr>
          <p:grpSpPr>
            <a:xfrm>
              <a:off x="1588430" y="8712744"/>
              <a:ext cx="2283455" cy="2173841"/>
              <a:chOff x="0" y="0"/>
              <a:chExt cx="484487" cy="46123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484487" cy="461230"/>
              </a:xfrm>
              <a:custGeom>
                <a:avLst/>
                <a:gdLst/>
                <a:ahLst/>
                <a:cxnLst/>
                <a:rect l="l" t="t" r="r" b="b"/>
                <a:pathLst>
                  <a:path w="484487" h="461230">
                    <a:moveTo>
                      <a:pt x="0" y="0"/>
                    </a:moveTo>
                    <a:lnTo>
                      <a:pt x="484487" y="0"/>
                    </a:lnTo>
                    <a:lnTo>
                      <a:pt x="484487" y="461230"/>
                    </a:lnTo>
                    <a:lnTo>
                      <a:pt x="0" y="461230"/>
                    </a:lnTo>
                    <a:close/>
                  </a:path>
                </a:pathLst>
              </a:custGeom>
              <a:solidFill>
                <a:srgbClr val="031E40">
                  <a:alpha val="29804"/>
                </a:srgbClr>
              </a:solidFill>
              <a:ln w="38100" cap="sq">
                <a:solidFill>
                  <a:srgbClr val="46B0D9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66675"/>
                <a:ext cx="484487" cy="527905"/>
              </a:xfrm>
              <a:prstGeom prst="rect">
                <a:avLst/>
              </a:prstGeom>
            </p:spPr>
            <p:txBody>
              <a:bodyPr lIns="85740" tIns="85740" rIns="85740" bIns="85740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49" name="Freeform 49"/>
            <p:cNvSpPr/>
            <p:nvPr/>
          </p:nvSpPr>
          <p:spPr>
            <a:xfrm>
              <a:off x="2135956" y="9198908"/>
              <a:ext cx="1188405" cy="1201512"/>
            </a:xfrm>
            <a:custGeom>
              <a:avLst/>
              <a:gdLst/>
              <a:ahLst/>
              <a:cxnLst/>
              <a:rect l="l" t="t" r="r" b="b"/>
              <a:pathLst>
                <a:path w="1188405" h="1201512">
                  <a:moveTo>
                    <a:pt x="0" y="0"/>
                  </a:moveTo>
                  <a:lnTo>
                    <a:pt x="1188405" y="0"/>
                  </a:lnTo>
                  <a:lnTo>
                    <a:pt x="1188405" y="1201512"/>
                  </a:lnTo>
                  <a:lnTo>
                    <a:pt x="0" y="1201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30000"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AutoShape 50"/>
            <p:cNvSpPr/>
            <p:nvPr/>
          </p:nvSpPr>
          <p:spPr>
            <a:xfrm>
              <a:off x="11415925" y="4584079"/>
              <a:ext cx="0" cy="1983633"/>
            </a:xfrm>
            <a:prstGeom prst="line">
              <a:avLst/>
            </a:prstGeom>
            <a:ln w="51732" cap="flat">
              <a:gradFill>
                <a:gsLst>
                  <a:gs pos="0">
                    <a:srgbClr val="0CC0DF">
                      <a:alpha val="30000"/>
                    </a:srgbClr>
                  </a:gs>
                  <a:gs pos="100000">
                    <a:srgbClr val="FFDE59">
                      <a:alpha val="3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V="1">
              <a:off x="11415925" y="1955272"/>
              <a:ext cx="0" cy="2628807"/>
            </a:xfrm>
            <a:prstGeom prst="line">
              <a:avLst/>
            </a:prstGeom>
            <a:ln w="51732" cap="flat">
              <a:gradFill>
                <a:gsLst>
                  <a:gs pos="0">
                    <a:srgbClr val="0CC0DF">
                      <a:alpha val="30000"/>
                    </a:srgbClr>
                  </a:gs>
                  <a:gs pos="100000">
                    <a:srgbClr val="FFDE59">
                      <a:alpha val="3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V="1">
              <a:off x="10403540" y="1955272"/>
              <a:ext cx="1767623" cy="0"/>
            </a:xfrm>
            <a:prstGeom prst="line">
              <a:avLst/>
            </a:prstGeom>
            <a:ln w="51732" cap="flat">
              <a:gradFill>
                <a:gsLst>
                  <a:gs pos="0">
                    <a:srgbClr val="0CC0DF">
                      <a:alpha val="30000"/>
                    </a:srgbClr>
                  </a:gs>
                  <a:gs pos="100000">
                    <a:srgbClr val="FFDE59">
                      <a:alpha val="3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V="1">
              <a:off x="7411362" y="7440076"/>
              <a:ext cx="0" cy="1965811"/>
            </a:xfrm>
            <a:prstGeom prst="line">
              <a:avLst/>
            </a:prstGeom>
            <a:ln w="51732" cap="flat">
              <a:gradFill>
                <a:gsLst>
                  <a:gs pos="0">
                    <a:srgbClr val="0CC0DF">
                      <a:alpha val="30000"/>
                    </a:srgbClr>
                  </a:gs>
                  <a:gs pos="100000">
                    <a:srgbClr val="FFDE59">
                      <a:alpha val="3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>
              <a:off x="3922110" y="9902483"/>
              <a:ext cx="3034120" cy="0"/>
            </a:xfrm>
            <a:prstGeom prst="line">
              <a:avLst/>
            </a:prstGeom>
            <a:ln w="51732" cap="flat">
              <a:gradFill>
                <a:gsLst>
                  <a:gs pos="0">
                    <a:srgbClr val="0CC0DF">
                      <a:alpha val="30000"/>
                    </a:srgbClr>
                  </a:gs>
                  <a:gs pos="100000">
                    <a:srgbClr val="FFDE59">
                      <a:alpha val="3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2412980" y="5468617"/>
              <a:ext cx="2292993" cy="0"/>
            </a:xfrm>
            <a:prstGeom prst="line">
              <a:avLst/>
            </a:prstGeom>
            <a:ln w="51732" cap="flat">
              <a:gradFill>
                <a:gsLst>
                  <a:gs pos="0">
                    <a:srgbClr val="0CC0DF">
                      <a:alpha val="30000"/>
                    </a:srgbClr>
                  </a:gs>
                  <a:gs pos="100000">
                    <a:srgbClr val="FFDE59">
                      <a:alpha val="3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>
              <a:off x="5505616" y="897289"/>
              <a:ext cx="795472" cy="0"/>
            </a:xfrm>
            <a:prstGeom prst="line">
              <a:avLst/>
            </a:prstGeom>
            <a:ln w="51732" cap="flat">
              <a:gradFill>
                <a:gsLst>
                  <a:gs pos="0">
                    <a:srgbClr val="0CC0DF">
                      <a:alpha val="30000"/>
                    </a:srgbClr>
                  </a:gs>
                  <a:gs pos="100000">
                    <a:srgbClr val="FFDE59">
                      <a:alpha val="3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7" name="TextBox 57"/>
          <p:cNvSpPr txBox="1"/>
          <p:nvPr/>
        </p:nvSpPr>
        <p:spPr>
          <a:xfrm>
            <a:off x="5500636" y="2175252"/>
            <a:ext cx="6566632" cy="138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18"/>
              </a:lnSpc>
            </a:pPr>
            <a:r>
              <a:rPr lang="en-US" sz="7870" b="1" spc="48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7010826" y="-3956370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8" y="0"/>
                </a:lnTo>
                <a:lnTo>
                  <a:pt x="8754598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581025" y="8484800"/>
            <a:ext cx="1683983" cy="2405689"/>
            <a:chOff x="0" y="0"/>
            <a:chExt cx="4445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4169583" y="6253143"/>
            <a:ext cx="2658825" cy="2601884"/>
            <a:chOff x="0" y="0"/>
            <a:chExt cx="3545100" cy="3469178"/>
          </a:xfrm>
        </p:grpSpPr>
        <p:grpSp>
          <p:nvGrpSpPr>
            <p:cNvPr id="17" name="Group 17"/>
            <p:cNvGrpSpPr/>
            <p:nvPr/>
          </p:nvGrpSpPr>
          <p:grpSpPr>
            <a:xfrm>
              <a:off x="262112" y="0"/>
              <a:ext cx="2489811" cy="248981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E3B2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60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757870" y="430189"/>
              <a:ext cx="1498295" cy="1498295"/>
            </a:xfrm>
            <a:custGeom>
              <a:avLst/>
              <a:gdLst/>
              <a:ahLst/>
              <a:cxnLst/>
              <a:rect l="l" t="t" r="r" b="b"/>
              <a:pathLst>
                <a:path w="1498295" h="1498295">
                  <a:moveTo>
                    <a:pt x="0" y="0"/>
                  </a:moveTo>
                  <a:lnTo>
                    <a:pt x="1498294" y="0"/>
                  </a:lnTo>
                  <a:lnTo>
                    <a:pt x="1498294" y="1498294"/>
                  </a:lnTo>
                  <a:lnTo>
                    <a:pt x="0" y="1498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0" y="2576289"/>
              <a:ext cx="3545100" cy="892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1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LƯU TRỮ 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00" y="963745"/>
            <a:ext cx="7290104" cy="12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Ý </a:t>
            </a:r>
            <a:r>
              <a:rPr lang="en-US" sz="8000" b="1" dirty="0" err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TƯỞNG</a:t>
            </a:r>
            <a:r>
              <a:rPr lang="en-US" sz="80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618106" y="2594849"/>
            <a:ext cx="4961712" cy="2744780"/>
            <a:chOff x="0" y="0"/>
            <a:chExt cx="6615616" cy="3659707"/>
          </a:xfrm>
        </p:grpSpPr>
        <p:grpSp>
          <p:nvGrpSpPr>
            <p:cNvPr id="24" name="Group 24"/>
            <p:cNvGrpSpPr/>
            <p:nvPr/>
          </p:nvGrpSpPr>
          <p:grpSpPr>
            <a:xfrm>
              <a:off x="2062902" y="0"/>
              <a:ext cx="2489811" cy="2489811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E3B2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60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2826543" y="548337"/>
              <a:ext cx="962530" cy="1393136"/>
            </a:xfrm>
            <a:custGeom>
              <a:avLst/>
              <a:gdLst/>
              <a:ahLst/>
              <a:cxnLst/>
              <a:rect l="l" t="t" r="r" b="b"/>
              <a:pathLst>
                <a:path w="962530" h="1393136">
                  <a:moveTo>
                    <a:pt x="0" y="0"/>
                  </a:moveTo>
                  <a:lnTo>
                    <a:pt x="962530" y="0"/>
                  </a:lnTo>
                  <a:lnTo>
                    <a:pt x="962530" y="1393136"/>
                  </a:lnTo>
                  <a:lnTo>
                    <a:pt x="0" y="1393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0" y="2766818"/>
              <a:ext cx="6615616" cy="892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551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QUẢN LÍ THỜI GIAN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488368" y="2594849"/>
            <a:ext cx="1867358" cy="1867358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2907136" y="3006102"/>
            <a:ext cx="1029822" cy="1041181"/>
          </a:xfrm>
          <a:custGeom>
            <a:avLst/>
            <a:gdLst/>
            <a:ahLst/>
            <a:cxnLst/>
            <a:rect l="l" t="t" r="r" b="b"/>
            <a:pathLst>
              <a:path w="1029822" h="1041181">
                <a:moveTo>
                  <a:pt x="0" y="0"/>
                </a:moveTo>
                <a:lnTo>
                  <a:pt x="1029823" y="0"/>
                </a:lnTo>
                <a:lnTo>
                  <a:pt x="1029823" y="1041181"/>
                </a:lnTo>
                <a:lnTo>
                  <a:pt x="0" y="10411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1140341" y="4650912"/>
            <a:ext cx="5028493" cy="688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SẮP XẾP CÔNG VIỆC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2069896" y="6176943"/>
            <a:ext cx="2704303" cy="2754284"/>
            <a:chOff x="0" y="0"/>
            <a:chExt cx="3605737" cy="3672378"/>
          </a:xfrm>
        </p:grpSpPr>
        <p:grpSp>
          <p:nvGrpSpPr>
            <p:cNvPr id="35" name="Group 35"/>
            <p:cNvGrpSpPr/>
            <p:nvPr/>
          </p:nvGrpSpPr>
          <p:grpSpPr>
            <a:xfrm>
              <a:off x="557963" y="0"/>
              <a:ext cx="2489811" cy="2489811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E3B2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60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1188406" y="567643"/>
              <a:ext cx="1228924" cy="1354526"/>
            </a:xfrm>
            <a:custGeom>
              <a:avLst/>
              <a:gdLst/>
              <a:ahLst/>
              <a:cxnLst/>
              <a:rect l="l" t="t" r="r" b="b"/>
              <a:pathLst>
                <a:path w="1228924" h="1354526">
                  <a:moveTo>
                    <a:pt x="0" y="0"/>
                  </a:moveTo>
                  <a:lnTo>
                    <a:pt x="1228925" y="0"/>
                  </a:lnTo>
                  <a:lnTo>
                    <a:pt x="1228925" y="1354525"/>
                  </a:lnTo>
                  <a:lnTo>
                    <a:pt x="0" y="1354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TextBox 39"/>
            <p:cNvSpPr txBox="1"/>
            <p:nvPr/>
          </p:nvSpPr>
          <p:spPr>
            <a:xfrm>
              <a:off x="0" y="2779489"/>
              <a:ext cx="3605737" cy="892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1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NHẮC NHỞ 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203464" y="-781916"/>
            <a:ext cx="1683983" cy="2405689"/>
            <a:chOff x="0" y="0"/>
            <a:chExt cx="4445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grpSp>
        <p:nvGrpSpPr>
          <p:cNvPr id="42" name="Group 42"/>
          <p:cNvGrpSpPr/>
          <p:nvPr/>
        </p:nvGrpSpPr>
        <p:grpSpPr>
          <a:xfrm>
            <a:off x="17593064" y="2219286"/>
            <a:ext cx="5572716" cy="8220114"/>
            <a:chOff x="0" y="0"/>
            <a:chExt cx="4304897" cy="635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304897" cy="6350000"/>
            </a:xfrm>
            <a:custGeom>
              <a:avLst/>
              <a:gdLst/>
              <a:ahLst/>
              <a:cxnLst/>
              <a:rect l="l" t="t" r="r" b="b"/>
              <a:pathLst>
                <a:path w="4304897" h="6350000">
                  <a:moveTo>
                    <a:pt x="2152448" y="6350000"/>
                  </a:moveTo>
                  <a:cubicBezTo>
                    <a:pt x="964297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64297" y="0"/>
                    <a:pt x="2152448" y="0"/>
                  </a:cubicBezTo>
                  <a:cubicBezTo>
                    <a:pt x="3340600" y="0"/>
                    <a:pt x="4304897" y="995680"/>
                    <a:pt x="4304897" y="2222500"/>
                  </a:cubicBezTo>
                  <a:lnTo>
                    <a:pt x="4304897" y="4127500"/>
                  </a:lnTo>
                  <a:cubicBezTo>
                    <a:pt x="4304897" y="5354320"/>
                    <a:pt x="3340600" y="6350000"/>
                    <a:pt x="2152448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9923" r="-209923"/>
              </a:stretch>
            </a:blipFill>
          </p:spPr>
        </p:sp>
      </p:grpSp>
      <p:grpSp>
        <p:nvGrpSpPr>
          <p:cNvPr id="44" name="Group 44"/>
          <p:cNvGrpSpPr/>
          <p:nvPr/>
        </p:nvGrpSpPr>
        <p:grpSpPr>
          <a:xfrm>
            <a:off x="18059789" y="2431859"/>
            <a:ext cx="5572716" cy="8220114"/>
            <a:chOff x="0" y="0"/>
            <a:chExt cx="4304897" cy="635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304897" cy="6350000"/>
            </a:xfrm>
            <a:custGeom>
              <a:avLst/>
              <a:gdLst/>
              <a:ahLst/>
              <a:cxnLst/>
              <a:rect l="l" t="t" r="r" b="b"/>
              <a:pathLst>
                <a:path w="4304897" h="6350000">
                  <a:moveTo>
                    <a:pt x="2152448" y="6350000"/>
                  </a:moveTo>
                  <a:cubicBezTo>
                    <a:pt x="964297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64297" y="0"/>
                    <a:pt x="2152448" y="0"/>
                  </a:cubicBezTo>
                  <a:cubicBezTo>
                    <a:pt x="3340600" y="0"/>
                    <a:pt x="4304897" y="995680"/>
                    <a:pt x="4304897" y="2222500"/>
                  </a:cubicBezTo>
                  <a:lnTo>
                    <a:pt x="4304897" y="4127500"/>
                  </a:lnTo>
                  <a:cubicBezTo>
                    <a:pt x="4304897" y="5354320"/>
                    <a:pt x="3340600" y="6350000"/>
                    <a:pt x="2152448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9923" r="-209923"/>
              </a:stretch>
            </a:blipFill>
          </p:spPr>
        </p:sp>
      </p:grpSp>
      <p:grpSp>
        <p:nvGrpSpPr>
          <p:cNvPr id="46" name="Group 46"/>
          <p:cNvGrpSpPr/>
          <p:nvPr/>
        </p:nvGrpSpPr>
        <p:grpSpPr>
          <a:xfrm>
            <a:off x="15966396" y="-781916"/>
            <a:ext cx="1683983" cy="2405689"/>
            <a:chOff x="0" y="0"/>
            <a:chExt cx="4445000" cy="63500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grpSp>
        <p:nvGrpSpPr>
          <p:cNvPr id="48" name="Group 48"/>
          <p:cNvGrpSpPr/>
          <p:nvPr/>
        </p:nvGrpSpPr>
        <p:grpSpPr>
          <a:xfrm>
            <a:off x="16168834" y="-781916"/>
            <a:ext cx="1683983" cy="2405689"/>
            <a:chOff x="0" y="0"/>
            <a:chExt cx="4445000" cy="63500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85919" y="6445887"/>
            <a:ext cx="4202211" cy="6003158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6605949" y="1328035"/>
            <a:ext cx="5246522" cy="7495031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1144411" y="1337805"/>
            <a:ext cx="1224824" cy="122482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571500" y="786718"/>
            <a:ext cx="17269059" cy="8409649"/>
          </a:xfrm>
          <a:custGeom>
            <a:avLst/>
            <a:gdLst/>
            <a:ahLst/>
            <a:cxnLst/>
            <a:rect l="l" t="t" r="r" b="b"/>
            <a:pathLst>
              <a:path w="1932952" h="922893">
                <a:moveTo>
                  <a:pt x="0" y="0"/>
                </a:moveTo>
                <a:lnTo>
                  <a:pt x="1932952" y="0"/>
                </a:lnTo>
                <a:lnTo>
                  <a:pt x="1932952" y="922893"/>
                </a:lnTo>
                <a:lnTo>
                  <a:pt x="0" y="922893"/>
                </a:lnTo>
                <a:close/>
              </a:path>
            </a:pathLst>
          </a:custGeom>
          <a:blipFill>
            <a:blip r:embed="rId3"/>
            <a:stretch>
              <a:fillRect t="-921" b="-921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925738" y="1009650"/>
            <a:ext cx="7059930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TỔNG QUÁT 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2069793" y="2683642"/>
            <a:ext cx="6002055" cy="1422210"/>
            <a:chOff x="2069793" y="2683642"/>
            <a:chExt cx="6002055" cy="1422210"/>
          </a:xfrm>
        </p:grpSpPr>
        <p:grpSp>
          <p:nvGrpSpPr>
            <p:cNvPr id="15" name="Group 15"/>
            <p:cNvGrpSpPr/>
            <p:nvPr/>
          </p:nvGrpSpPr>
          <p:grpSpPr>
            <a:xfrm>
              <a:off x="2069793" y="2683642"/>
              <a:ext cx="1371267" cy="1422210"/>
              <a:chOff x="0" y="0"/>
              <a:chExt cx="812800" cy="84299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429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42996">
                    <a:moveTo>
                      <a:pt x="406400" y="0"/>
                    </a:moveTo>
                    <a:cubicBezTo>
                      <a:pt x="181951" y="0"/>
                      <a:pt x="0" y="188711"/>
                      <a:pt x="0" y="421498"/>
                    </a:cubicBezTo>
                    <a:cubicBezTo>
                      <a:pt x="0" y="654285"/>
                      <a:pt x="181951" y="842996"/>
                      <a:pt x="406400" y="842996"/>
                    </a:cubicBezTo>
                    <a:cubicBezTo>
                      <a:pt x="630849" y="842996"/>
                      <a:pt x="812800" y="654285"/>
                      <a:pt x="812800" y="421498"/>
                    </a:cubicBezTo>
                    <a:cubicBezTo>
                      <a:pt x="812800" y="18871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E3B2"/>
              </a:solidFill>
              <a:ln w="95250" cap="sq">
                <a:solidFill>
                  <a:srgbClr val="051D4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31"/>
                <a:ext cx="660400" cy="7611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19"/>
                  </a:lnSpc>
                </a:pPr>
                <a:r>
                  <a:rPr lang="en-US" sz="3999">
                    <a:solidFill>
                      <a:srgbClr val="FFFFFF"/>
                    </a:solidFill>
                    <a:latin typeface="Almarai"/>
                    <a:ea typeface="Almarai"/>
                    <a:cs typeface="Almarai"/>
                    <a:sym typeface="Almarai"/>
                  </a:rPr>
                  <a:t>1</a:t>
                </a: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3441061" y="2809806"/>
              <a:ext cx="4630787" cy="915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1" dirty="0" err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Thêm</a:t>
              </a:r>
              <a:r>
                <a:rPr lang="en-US" sz="51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</a:t>
              </a:r>
              <a:r>
                <a:rPr lang="en-US" sz="5199" b="1" dirty="0" err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ghi</a:t>
              </a:r>
              <a:r>
                <a:rPr lang="en-US" sz="51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</a:t>
              </a:r>
              <a:r>
                <a:rPr lang="en-US" sz="5199" b="1" dirty="0" err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chú</a:t>
              </a:r>
              <a:r>
                <a:rPr lang="en-US" sz="51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069793" y="4566976"/>
            <a:ext cx="5696046" cy="1422244"/>
            <a:chOff x="2069793" y="4566976"/>
            <a:chExt cx="5696046" cy="1422244"/>
          </a:xfrm>
        </p:grpSpPr>
        <p:grpSp>
          <p:nvGrpSpPr>
            <p:cNvPr id="19" name="Group 19"/>
            <p:cNvGrpSpPr/>
            <p:nvPr/>
          </p:nvGrpSpPr>
          <p:grpSpPr>
            <a:xfrm>
              <a:off x="2069793" y="4566976"/>
              <a:ext cx="1371267" cy="1422244"/>
              <a:chOff x="0" y="0"/>
              <a:chExt cx="812800" cy="84301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4301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43016">
                    <a:moveTo>
                      <a:pt x="406400" y="0"/>
                    </a:moveTo>
                    <a:cubicBezTo>
                      <a:pt x="181951" y="0"/>
                      <a:pt x="0" y="188715"/>
                      <a:pt x="0" y="421508"/>
                    </a:cubicBezTo>
                    <a:cubicBezTo>
                      <a:pt x="0" y="654300"/>
                      <a:pt x="181951" y="843016"/>
                      <a:pt x="406400" y="843016"/>
                    </a:cubicBezTo>
                    <a:cubicBezTo>
                      <a:pt x="630849" y="843016"/>
                      <a:pt x="812800" y="654300"/>
                      <a:pt x="812800" y="421508"/>
                    </a:cubicBezTo>
                    <a:cubicBezTo>
                      <a:pt x="812800" y="18871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E3B2"/>
              </a:solidFill>
              <a:ln w="95250" cap="sq">
                <a:solidFill>
                  <a:srgbClr val="051D40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2833"/>
                <a:ext cx="660400" cy="761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19"/>
                  </a:lnSpc>
                </a:pPr>
                <a:r>
                  <a:rPr lang="en-US" sz="3999">
                    <a:solidFill>
                      <a:srgbClr val="FFFFFF"/>
                    </a:solidFill>
                    <a:latin typeface="Almarai"/>
                    <a:ea typeface="Almarai"/>
                    <a:cs typeface="Almarai"/>
                    <a:sym typeface="Almarai"/>
                  </a:rPr>
                  <a:t>2</a:t>
                </a: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3747070" y="4783496"/>
              <a:ext cx="4018769" cy="8939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75"/>
                </a:lnSpc>
                <a:spcBef>
                  <a:spcPct val="0"/>
                </a:spcBef>
              </a:pPr>
              <a:r>
                <a:rPr lang="en-US" sz="5199" b="1" dirty="0" err="1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Sửa</a:t>
              </a:r>
              <a:r>
                <a:rPr lang="en-US" sz="5199" b="1" dirty="0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 </a:t>
              </a:r>
              <a:r>
                <a:rPr lang="en-US" sz="5199" b="1" dirty="0" err="1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ghi</a:t>
              </a:r>
              <a:r>
                <a:rPr lang="en-US" sz="5199" b="1" dirty="0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 </a:t>
              </a:r>
              <a:r>
                <a:rPr lang="en-US" sz="5199" b="1" dirty="0" err="1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chú</a:t>
              </a:r>
              <a:r>
                <a:rPr lang="en-US" sz="5199" b="1" dirty="0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  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069793" y="6360694"/>
            <a:ext cx="10247278" cy="1422244"/>
            <a:chOff x="2069793" y="6360694"/>
            <a:chExt cx="10247278" cy="1422244"/>
          </a:xfrm>
        </p:grpSpPr>
        <p:sp>
          <p:nvSpPr>
            <p:cNvPr id="22" name="TextBox 22"/>
            <p:cNvSpPr txBox="1"/>
            <p:nvPr/>
          </p:nvSpPr>
          <p:spPr>
            <a:xfrm>
              <a:off x="3826624" y="6734724"/>
              <a:ext cx="8490447" cy="8939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75"/>
                </a:lnSpc>
                <a:spcBef>
                  <a:spcPct val="0"/>
                </a:spcBef>
              </a:pPr>
              <a:r>
                <a:rPr lang="en-US" sz="5199" b="1" dirty="0" err="1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Xóa</a:t>
              </a:r>
              <a:r>
                <a:rPr lang="en-US" sz="5199" b="1" dirty="0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 </a:t>
              </a:r>
              <a:r>
                <a:rPr lang="en-US" sz="5199" b="1" dirty="0" err="1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ghi</a:t>
              </a:r>
              <a:r>
                <a:rPr lang="en-US" sz="5199" b="1" dirty="0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 </a:t>
              </a:r>
              <a:r>
                <a:rPr lang="en-US" sz="5199" b="1" dirty="0" err="1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chú</a:t>
              </a:r>
              <a:r>
                <a:rPr lang="en-US" sz="5199" b="1" dirty="0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 </a:t>
              </a: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2069793" y="6360694"/>
              <a:ext cx="1371267" cy="1422244"/>
              <a:chOff x="0" y="0"/>
              <a:chExt cx="812800" cy="84301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4301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43016">
                    <a:moveTo>
                      <a:pt x="406400" y="0"/>
                    </a:moveTo>
                    <a:cubicBezTo>
                      <a:pt x="181951" y="0"/>
                      <a:pt x="0" y="188715"/>
                      <a:pt x="0" y="421508"/>
                    </a:cubicBezTo>
                    <a:cubicBezTo>
                      <a:pt x="0" y="654300"/>
                      <a:pt x="181951" y="843016"/>
                      <a:pt x="406400" y="843016"/>
                    </a:cubicBezTo>
                    <a:cubicBezTo>
                      <a:pt x="630849" y="843016"/>
                      <a:pt x="812800" y="654300"/>
                      <a:pt x="812800" y="421508"/>
                    </a:cubicBezTo>
                    <a:cubicBezTo>
                      <a:pt x="812800" y="18871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E3B2"/>
              </a:solidFill>
              <a:ln w="95250" cap="sq">
                <a:solidFill>
                  <a:srgbClr val="051D40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2833"/>
                <a:ext cx="660400" cy="761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19"/>
                  </a:lnSpc>
                </a:pPr>
                <a:r>
                  <a:rPr lang="en-US" sz="3999">
                    <a:solidFill>
                      <a:srgbClr val="FFFFFF"/>
                    </a:solidFill>
                    <a:latin typeface="Almarai"/>
                    <a:ea typeface="Almarai"/>
                    <a:cs typeface="Almarai"/>
                    <a:sym typeface="Almarai"/>
                  </a:rPr>
                  <a:t>3</a:t>
                </a:r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2036257" y="8202038"/>
            <a:ext cx="10280814" cy="1422244"/>
            <a:chOff x="2036257" y="8202038"/>
            <a:chExt cx="10280814" cy="1422244"/>
          </a:xfrm>
        </p:grpSpPr>
        <p:grpSp>
          <p:nvGrpSpPr>
            <p:cNvPr id="23" name="Group 23"/>
            <p:cNvGrpSpPr/>
            <p:nvPr/>
          </p:nvGrpSpPr>
          <p:grpSpPr>
            <a:xfrm>
              <a:off x="2036257" y="8202038"/>
              <a:ext cx="1371267" cy="1422244"/>
              <a:chOff x="0" y="0"/>
              <a:chExt cx="812800" cy="84301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4301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43016">
                    <a:moveTo>
                      <a:pt x="406400" y="0"/>
                    </a:moveTo>
                    <a:cubicBezTo>
                      <a:pt x="181951" y="0"/>
                      <a:pt x="0" y="188715"/>
                      <a:pt x="0" y="421508"/>
                    </a:cubicBezTo>
                    <a:cubicBezTo>
                      <a:pt x="0" y="654300"/>
                      <a:pt x="181951" y="843016"/>
                      <a:pt x="406400" y="843016"/>
                    </a:cubicBezTo>
                    <a:cubicBezTo>
                      <a:pt x="630849" y="843016"/>
                      <a:pt x="812800" y="654300"/>
                      <a:pt x="812800" y="421508"/>
                    </a:cubicBezTo>
                    <a:cubicBezTo>
                      <a:pt x="812800" y="18871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E3B2"/>
              </a:solidFill>
              <a:ln w="95250" cap="sq">
                <a:solidFill>
                  <a:srgbClr val="051D40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2833"/>
                <a:ext cx="660400" cy="761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19"/>
                  </a:lnSpc>
                </a:pPr>
                <a:r>
                  <a:rPr lang="en-US" sz="3999">
                    <a:solidFill>
                      <a:srgbClr val="FFFFFF"/>
                    </a:solidFill>
                    <a:latin typeface="Almarai"/>
                    <a:ea typeface="Almarai"/>
                    <a:cs typeface="Almarai"/>
                    <a:sym typeface="Almarai"/>
                  </a:rPr>
                  <a:t>4</a:t>
                </a: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826624" y="8556688"/>
              <a:ext cx="8490447" cy="890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75"/>
                </a:lnSpc>
                <a:spcBef>
                  <a:spcPct val="0"/>
                </a:spcBef>
              </a:pPr>
              <a:r>
                <a:rPr lang="en-US" sz="5199" b="1" dirty="0" err="1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Tìm</a:t>
              </a:r>
              <a:r>
                <a:rPr lang="en-US" sz="5199" b="1" dirty="0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 </a:t>
              </a:r>
              <a:r>
                <a:rPr lang="en-US" sz="5199" b="1" dirty="0" err="1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kiếm</a:t>
              </a:r>
              <a:r>
                <a:rPr lang="en-US" sz="5199" b="1" dirty="0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 </a:t>
              </a:r>
              <a:r>
                <a:rPr lang="en-US" sz="5199" b="1" dirty="0" err="1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ghi</a:t>
              </a:r>
              <a:r>
                <a:rPr lang="en-US" sz="5199" b="1" dirty="0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 </a:t>
              </a:r>
              <a:r>
                <a:rPr lang="en-US" sz="5199" b="1" dirty="0" err="1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chú</a:t>
              </a:r>
              <a:r>
                <a:rPr lang="en-US" sz="5199" b="1" dirty="0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29659" y="320737"/>
            <a:ext cx="11686423" cy="9258300"/>
            <a:chOff x="0" y="0"/>
            <a:chExt cx="15581898" cy="12344400"/>
          </a:xfrm>
        </p:grpSpPr>
        <p:grpSp>
          <p:nvGrpSpPr>
            <p:cNvPr id="3" name="Group 3"/>
            <p:cNvGrpSpPr/>
            <p:nvPr/>
          </p:nvGrpSpPr>
          <p:grpSpPr>
            <a:xfrm>
              <a:off x="2572322" y="0"/>
              <a:ext cx="3296859" cy="2376969"/>
              <a:chOff x="0" y="0"/>
              <a:chExt cx="1013743" cy="73088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13743" cy="730888"/>
              </a:xfrm>
              <a:custGeom>
                <a:avLst/>
                <a:gdLst/>
                <a:ahLst/>
                <a:cxnLst/>
                <a:rect l="l" t="t" r="r" b="b"/>
                <a:pathLst>
                  <a:path w="1013743" h="730888">
                    <a:moveTo>
                      <a:pt x="30591" y="0"/>
                    </a:moveTo>
                    <a:lnTo>
                      <a:pt x="983152" y="0"/>
                    </a:lnTo>
                    <a:cubicBezTo>
                      <a:pt x="1000047" y="0"/>
                      <a:pt x="1013743" y="13696"/>
                      <a:pt x="1013743" y="30591"/>
                    </a:cubicBezTo>
                    <a:lnTo>
                      <a:pt x="1013743" y="700297"/>
                    </a:lnTo>
                    <a:cubicBezTo>
                      <a:pt x="1013743" y="708411"/>
                      <a:pt x="1010520" y="716192"/>
                      <a:pt x="1004783" y="721929"/>
                    </a:cubicBezTo>
                    <a:cubicBezTo>
                      <a:pt x="999046" y="727666"/>
                      <a:pt x="991265" y="730888"/>
                      <a:pt x="983152" y="730888"/>
                    </a:cubicBezTo>
                    <a:lnTo>
                      <a:pt x="30591" y="730888"/>
                    </a:lnTo>
                    <a:cubicBezTo>
                      <a:pt x="13696" y="730888"/>
                      <a:pt x="0" y="717192"/>
                      <a:pt x="0" y="700297"/>
                    </a:cubicBezTo>
                    <a:lnTo>
                      <a:pt x="0" y="30591"/>
                    </a:lnTo>
                    <a:cubicBezTo>
                      <a:pt x="0" y="13696"/>
                      <a:pt x="13696" y="0"/>
                      <a:pt x="30591" y="0"/>
                    </a:cubicBezTo>
                    <a:close/>
                  </a:path>
                </a:pathLst>
              </a:custGeom>
              <a:solidFill>
                <a:srgbClr val="031E40">
                  <a:alpha val="29804"/>
                </a:srgbClr>
              </a:solidFill>
              <a:ln w="38100" cap="sq">
                <a:solidFill>
                  <a:srgbClr val="46B0D9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1013743" cy="749938"/>
              </a:xfrm>
              <a:prstGeom prst="rect">
                <a:avLst/>
              </a:prstGeom>
            </p:spPr>
            <p:txBody>
              <a:bodyPr lIns="55497" tIns="55497" rIns="55497" bIns="55497" rtlCol="0" anchor="ctr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3704802" y="436311"/>
              <a:ext cx="1195994" cy="1504347"/>
            </a:xfrm>
            <a:custGeom>
              <a:avLst/>
              <a:gdLst/>
              <a:ahLst/>
              <a:cxnLst/>
              <a:rect l="l" t="t" r="r" b="b"/>
              <a:pathLst>
                <a:path w="1195994" h="1504347">
                  <a:moveTo>
                    <a:pt x="0" y="0"/>
                  </a:moveTo>
                  <a:lnTo>
                    <a:pt x="1195994" y="0"/>
                  </a:lnTo>
                  <a:lnTo>
                    <a:pt x="1195994" y="1504347"/>
                  </a:lnTo>
                  <a:lnTo>
                    <a:pt x="0" y="1504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</a:blip>
              <a:stretch>
                <a:fillRect t="-4251" b="-4251"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815371" y="211273"/>
              <a:ext cx="208667" cy="192261"/>
              <a:chOff x="0" y="0"/>
              <a:chExt cx="831453" cy="76608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31453" cy="766081"/>
              </a:xfrm>
              <a:custGeom>
                <a:avLst/>
                <a:gdLst/>
                <a:ahLst/>
                <a:cxnLst/>
                <a:rect l="l" t="t" r="r" b="b"/>
                <a:pathLst>
                  <a:path w="831453" h="766081">
                    <a:moveTo>
                      <a:pt x="415727" y="0"/>
                    </a:moveTo>
                    <a:cubicBezTo>
                      <a:pt x="186127" y="0"/>
                      <a:pt x="0" y="171493"/>
                      <a:pt x="0" y="383041"/>
                    </a:cubicBezTo>
                    <a:cubicBezTo>
                      <a:pt x="0" y="594588"/>
                      <a:pt x="186127" y="766081"/>
                      <a:pt x="415727" y="766081"/>
                    </a:cubicBezTo>
                    <a:cubicBezTo>
                      <a:pt x="645326" y="766081"/>
                      <a:pt x="831453" y="594588"/>
                      <a:pt x="831453" y="383041"/>
                    </a:cubicBezTo>
                    <a:cubicBezTo>
                      <a:pt x="831453" y="171493"/>
                      <a:pt x="645326" y="0"/>
                      <a:pt x="41572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CC0DF">
                      <a:alpha val="8100"/>
                    </a:srgbClr>
                  </a:gs>
                  <a:gs pos="100000">
                    <a:srgbClr val="FFDE59">
                      <a:alpha val="8100"/>
                    </a:srgbClr>
                  </a:gs>
                </a:gsLst>
                <a:lin ang="0"/>
              </a:gra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7949" y="52770"/>
                <a:ext cx="675556" cy="641491"/>
              </a:xfrm>
              <a:prstGeom prst="rect">
                <a:avLst/>
              </a:prstGeom>
            </p:spPr>
            <p:txBody>
              <a:bodyPr lIns="44201" tIns="44201" rIns="44201" bIns="44201" rtlCol="0" anchor="ctr"/>
              <a:lstStyle/>
              <a:p>
                <a:pPr algn="ctr">
                  <a:lnSpc>
                    <a:spcPts val="154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815371" y="469087"/>
              <a:ext cx="208667" cy="192261"/>
              <a:chOff x="0" y="0"/>
              <a:chExt cx="831453" cy="76608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31453" cy="766081"/>
              </a:xfrm>
              <a:custGeom>
                <a:avLst/>
                <a:gdLst/>
                <a:ahLst/>
                <a:cxnLst/>
                <a:rect l="l" t="t" r="r" b="b"/>
                <a:pathLst>
                  <a:path w="831453" h="766081">
                    <a:moveTo>
                      <a:pt x="415727" y="0"/>
                    </a:moveTo>
                    <a:cubicBezTo>
                      <a:pt x="186127" y="0"/>
                      <a:pt x="0" y="171493"/>
                      <a:pt x="0" y="383041"/>
                    </a:cubicBezTo>
                    <a:cubicBezTo>
                      <a:pt x="0" y="594588"/>
                      <a:pt x="186127" y="766081"/>
                      <a:pt x="415727" y="766081"/>
                    </a:cubicBezTo>
                    <a:cubicBezTo>
                      <a:pt x="645326" y="766081"/>
                      <a:pt x="831453" y="594588"/>
                      <a:pt x="831453" y="383041"/>
                    </a:cubicBezTo>
                    <a:cubicBezTo>
                      <a:pt x="831453" y="171493"/>
                      <a:pt x="645326" y="0"/>
                      <a:pt x="41572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CC0DF">
                      <a:alpha val="8100"/>
                    </a:srgbClr>
                  </a:gs>
                  <a:gs pos="100000">
                    <a:srgbClr val="FFDE59">
                      <a:alpha val="8100"/>
                    </a:srgbClr>
                  </a:gs>
                </a:gsLst>
                <a:lin ang="0"/>
              </a:gra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7949" y="52770"/>
                <a:ext cx="675556" cy="641491"/>
              </a:xfrm>
              <a:prstGeom prst="rect">
                <a:avLst/>
              </a:prstGeom>
            </p:spPr>
            <p:txBody>
              <a:bodyPr lIns="44201" tIns="44201" rIns="44201" bIns="44201" rtlCol="0" anchor="ctr"/>
              <a:lstStyle/>
              <a:p>
                <a:pPr algn="ctr">
                  <a:lnSpc>
                    <a:spcPts val="154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3078490" y="469087"/>
              <a:ext cx="208667" cy="192261"/>
              <a:chOff x="0" y="0"/>
              <a:chExt cx="831453" cy="76608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31453" cy="766081"/>
              </a:xfrm>
              <a:custGeom>
                <a:avLst/>
                <a:gdLst/>
                <a:ahLst/>
                <a:cxnLst/>
                <a:rect l="l" t="t" r="r" b="b"/>
                <a:pathLst>
                  <a:path w="831453" h="766081">
                    <a:moveTo>
                      <a:pt x="415727" y="0"/>
                    </a:moveTo>
                    <a:cubicBezTo>
                      <a:pt x="186127" y="0"/>
                      <a:pt x="0" y="171493"/>
                      <a:pt x="0" y="383041"/>
                    </a:cubicBezTo>
                    <a:cubicBezTo>
                      <a:pt x="0" y="594588"/>
                      <a:pt x="186127" y="766081"/>
                      <a:pt x="415727" y="766081"/>
                    </a:cubicBezTo>
                    <a:cubicBezTo>
                      <a:pt x="645326" y="766081"/>
                      <a:pt x="831453" y="594588"/>
                      <a:pt x="831453" y="383041"/>
                    </a:cubicBezTo>
                    <a:cubicBezTo>
                      <a:pt x="831453" y="171493"/>
                      <a:pt x="645326" y="0"/>
                      <a:pt x="41572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CC0DF">
                      <a:alpha val="8100"/>
                    </a:srgbClr>
                  </a:gs>
                  <a:gs pos="100000">
                    <a:srgbClr val="FFDE59">
                      <a:alpha val="8100"/>
                    </a:srgbClr>
                  </a:gs>
                </a:gsLst>
                <a:lin ang="0"/>
              </a:gra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7949" y="52770"/>
                <a:ext cx="675556" cy="641491"/>
              </a:xfrm>
              <a:prstGeom prst="rect">
                <a:avLst/>
              </a:prstGeom>
            </p:spPr>
            <p:txBody>
              <a:bodyPr lIns="44201" tIns="44201" rIns="44201" bIns="44201" rtlCol="0" anchor="ctr"/>
              <a:lstStyle/>
              <a:p>
                <a:pPr algn="ctr">
                  <a:lnSpc>
                    <a:spcPts val="154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3078490" y="211273"/>
              <a:ext cx="208667" cy="192261"/>
              <a:chOff x="0" y="0"/>
              <a:chExt cx="831453" cy="76608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31453" cy="766081"/>
              </a:xfrm>
              <a:custGeom>
                <a:avLst/>
                <a:gdLst/>
                <a:ahLst/>
                <a:cxnLst/>
                <a:rect l="l" t="t" r="r" b="b"/>
                <a:pathLst>
                  <a:path w="831453" h="766081">
                    <a:moveTo>
                      <a:pt x="415727" y="0"/>
                    </a:moveTo>
                    <a:cubicBezTo>
                      <a:pt x="186127" y="0"/>
                      <a:pt x="0" y="171493"/>
                      <a:pt x="0" y="383041"/>
                    </a:cubicBezTo>
                    <a:cubicBezTo>
                      <a:pt x="0" y="594588"/>
                      <a:pt x="186127" y="766081"/>
                      <a:pt x="415727" y="766081"/>
                    </a:cubicBezTo>
                    <a:cubicBezTo>
                      <a:pt x="645326" y="766081"/>
                      <a:pt x="831453" y="594588"/>
                      <a:pt x="831453" y="383041"/>
                    </a:cubicBezTo>
                    <a:cubicBezTo>
                      <a:pt x="831453" y="171493"/>
                      <a:pt x="645326" y="0"/>
                      <a:pt x="41572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CC0DF">
                      <a:alpha val="8100"/>
                    </a:srgbClr>
                  </a:gs>
                  <a:gs pos="100000">
                    <a:srgbClr val="FFDE59">
                      <a:alpha val="8100"/>
                    </a:srgbClr>
                  </a:gs>
                </a:gsLst>
                <a:lin ang="0"/>
              </a:gra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7949" y="52770"/>
                <a:ext cx="675556" cy="641491"/>
              </a:xfrm>
              <a:prstGeom prst="rect">
                <a:avLst/>
              </a:prstGeom>
            </p:spPr>
            <p:txBody>
              <a:bodyPr lIns="44201" tIns="44201" rIns="44201" bIns="44201" rtlCol="0" anchor="ctr"/>
              <a:lstStyle/>
              <a:p>
                <a:pPr algn="ctr">
                  <a:lnSpc>
                    <a:spcPts val="154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8380529" y="928968"/>
              <a:ext cx="2710014" cy="2310843"/>
              <a:chOff x="0" y="0"/>
              <a:chExt cx="1093258" cy="93222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93257" cy="932226"/>
              </a:xfrm>
              <a:custGeom>
                <a:avLst/>
                <a:gdLst/>
                <a:ahLst/>
                <a:cxnLst/>
                <a:rect l="l" t="t" r="r" b="b"/>
                <a:pathLst>
                  <a:path w="1093257" h="932226">
                    <a:moveTo>
                      <a:pt x="37216" y="0"/>
                    </a:moveTo>
                    <a:lnTo>
                      <a:pt x="1056042" y="0"/>
                    </a:lnTo>
                    <a:cubicBezTo>
                      <a:pt x="1076596" y="0"/>
                      <a:pt x="1093257" y="16662"/>
                      <a:pt x="1093257" y="37216"/>
                    </a:cubicBezTo>
                    <a:lnTo>
                      <a:pt x="1093257" y="895011"/>
                    </a:lnTo>
                    <a:cubicBezTo>
                      <a:pt x="1093257" y="915564"/>
                      <a:pt x="1076596" y="932226"/>
                      <a:pt x="1056042" y="932226"/>
                    </a:cubicBezTo>
                    <a:lnTo>
                      <a:pt x="37216" y="932226"/>
                    </a:lnTo>
                    <a:cubicBezTo>
                      <a:pt x="16662" y="932226"/>
                      <a:pt x="0" y="915564"/>
                      <a:pt x="0" y="895011"/>
                    </a:cubicBezTo>
                    <a:lnTo>
                      <a:pt x="0" y="37216"/>
                    </a:lnTo>
                    <a:cubicBezTo>
                      <a:pt x="0" y="16662"/>
                      <a:pt x="16662" y="0"/>
                      <a:pt x="37216" y="0"/>
                    </a:cubicBezTo>
                    <a:close/>
                  </a:path>
                </a:pathLst>
              </a:custGeom>
              <a:solidFill>
                <a:srgbClr val="031E40">
                  <a:alpha val="29804"/>
                </a:srgbClr>
              </a:solidFill>
              <a:ln w="38100" cap="sq">
                <a:solidFill>
                  <a:srgbClr val="46B0D9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9050"/>
                <a:ext cx="1093258" cy="951276"/>
              </a:xfrm>
              <a:prstGeom prst="rect">
                <a:avLst/>
              </a:prstGeom>
            </p:spPr>
            <p:txBody>
              <a:bodyPr lIns="42301" tIns="42301" rIns="42301" bIns="42301" rtlCol="0" anchor="ctr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9090322" y="1387910"/>
              <a:ext cx="1290426" cy="1299880"/>
            </a:xfrm>
            <a:custGeom>
              <a:avLst/>
              <a:gdLst/>
              <a:ahLst/>
              <a:cxnLst/>
              <a:rect l="l" t="t" r="r" b="b"/>
              <a:pathLst>
                <a:path w="1290426" h="1299880">
                  <a:moveTo>
                    <a:pt x="0" y="0"/>
                  </a:moveTo>
                  <a:lnTo>
                    <a:pt x="1290427" y="0"/>
                  </a:lnTo>
                  <a:lnTo>
                    <a:pt x="1290427" y="1299880"/>
                  </a:lnTo>
                  <a:lnTo>
                    <a:pt x="0" y="1299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3" name="Group 23"/>
            <p:cNvGrpSpPr/>
            <p:nvPr/>
          </p:nvGrpSpPr>
          <p:grpSpPr>
            <a:xfrm>
              <a:off x="5016734" y="3728095"/>
              <a:ext cx="4087225" cy="4203290"/>
              <a:chOff x="0" y="0"/>
              <a:chExt cx="1470977" cy="151274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470977" cy="1512749"/>
              </a:xfrm>
              <a:custGeom>
                <a:avLst/>
                <a:gdLst/>
                <a:ahLst/>
                <a:cxnLst/>
                <a:rect l="l" t="t" r="r" b="b"/>
                <a:pathLst>
                  <a:path w="1470977" h="1512749">
                    <a:moveTo>
                      <a:pt x="24676" y="0"/>
                    </a:moveTo>
                    <a:lnTo>
                      <a:pt x="1446302" y="0"/>
                    </a:lnTo>
                    <a:cubicBezTo>
                      <a:pt x="1459930" y="0"/>
                      <a:pt x="1470977" y="11048"/>
                      <a:pt x="1470977" y="24676"/>
                    </a:cubicBezTo>
                    <a:lnTo>
                      <a:pt x="1470977" y="1488073"/>
                    </a:lnTo>
                    <a:cubicBezTo>
                      <a:pt x="1470977" y="1501701"/>
                      <a:pt x="1459930" y="1512749"/>
                      <a:pt x="1446302" y="1512749"/>
                    </a:cubicBezTo>
                    <a:lnTo>
                      <a:pt x="24676" y="1512749"/>
                    </a:lnTo>
                    <a:cubicBezTo>
                      <a:pt x="11048" y="1512749"/>
                      <a:pt x="0" y="1501701"/>
                      <a:pt x="0" y="1488073"/>
                    </a:cubicBezTo>
                    <a:lnTo>
                      <a:pt x="0" y="24676"/>
                    </a:lnTo>
                    <a:cubicBezTo>
                      <a:pt x="0" y="11048"/>
                      <a:pt x="11048" y="0"/>
                      <a:pt x="24676" y="0"/>
                    </a:cubicBezTo>
                    <a:close/>
                  </a:path>
                </a:pathLst>
              </a:custGeom>
              <a:solidFill>
                <a:srgbClr val="031E40">
                  <a:alpha val="29804"/>
                </a:srgbClr>
              </a:solidFill>
              <a:ln w="76200" cap="sq">
                <a:solidFill>
                  <a:srgbClr val="46B0D9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19050"/>
                <a:ext cx="1470977" cy="1531799"/>
              </a:xfrm>
              <a:prstGeom prst="rect">
                <a:avLst/>
              </a:prstGeom>
            </p:spPr>
            <p:txBody>
              <a:bodyPr lIns="47416" tIns="47416" rIns="47416" bIns="47416" rtlCol="0" anchor="ctr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5869182" y="4658066"/>
              <a:ext cx="2382330" cy="2343347"/>
            </a:xfrm>
            <a:custGeom>
              <a:avLst/>
              <a:gdLst/>
              <a:ahLst/>
              <a:cxnLst/>
              <a:rect l="l" t="t" r="r" b="b"/>
              <a:pathLst>
                <a:path w="2382330" h="2343347">
                  <a:moveTo>
                    <a:pt x="0" y="0"/>
                  </a:moveTo>
                  <a:lnTo>
                    <a:pt x="2382330" y="0"/>
                  </a:lnTo>
                  <a:lnTo>
                    <a:pt x="2382330" y="2343347"/>
                  </a:lnTo>
                  <a:lnTo>
                    <a:pt x="0" y="2343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0" y="5302515"/>
              <a:ext cx="2547950" cy="1973550"/>
              <a:chOff x="0" y="0"/>
              <a:chExt cx="1462941" cy="113314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462941" cy="1133141"/>
              </a:xfrm>
              <a:custGeom>
                <a:avLst/>
                <a:gdLst/>
                <a:ahLst/>
                <a:cxnLst/>
                <a:rect l="l" t="t" r="r" b="b"/>
                <a:pathLst>
                  <a:path w="1462941" h="1133141">
                    <a:moveTo>
                      <a:pt x="39583" y="0"/>
                    </a:moveTo>
                    <a:lnTo>
                      <a:pt x="1423358" y="0"/>
                    </a:lnTo>
                    <a:cubicBezTo>
                      <a:pt x="1433856" y="0"/>
                      <a:pt x="1443924" y="4170"/>
                      <a:pt x="1451347" y="11593"/>
                    </a:cubicBezTo>
                    <a:cubicBezTo>
                      <a:pt x="1458771" y="19017"/>
                      <a:pt x="1462941" y="29085"/>
                      <a:pt x="1462941" y="39583"/>
                    </a:cubicBezTo>
                    <a:lnTo>
                      <a:pt x="1462941" y="1093559"/>
                    </a:lnTo>
                    <a:cubicBezTo>
                      <a:pt x="1462941" y="1104057"/>
                      <a:pt x="1458771" y="1114125"/>
                      <a:pt x="1451347" y="1121548"/>
                    </a:cubicBezTo>
                    <a:cubicBezTo>
                      <a:pt x="1443924" y="1128971"/>
                      <a:pt x="1433856" y="1133141"/>
                      <a:pt x="1423358" y="1133141"/>
                    </a:cubicBezTo>
                    <a:lnTo>
                      <a:pt x="39583" y="1133141"/>
                    </a:lnTo>
                    <a:cubicBezTo>
                      <a:pt x="29085" y="1133141"/>
                      <a:pt x="19017" y="1128971"/>
                      <a:pt x="11593" y="1121548"/>
                    </a:cubicBezTo>
                    <a:cubicBezTo>
                      <a:pt x="4170" y="1114125"/>
                      <a:pt x="0" y="1104057"/>
                      <a:pt x="0" y="1093559"/>
                    </a:cubicBezTo>
                    <a:lnTo>
                      <a:pt x="0" y="39583"/>
                    </a:lnTo>
                    <a:cubicBezTo>
                      <a:pt x="0" y="29085"/>
                      <a:pt x="4170" y="19017"/>
                      <a:pt x="11593" y="11593"/>
                    </a:cubicBezTo>
                    <a:cubicBezTo>
                      <a:pt x="19017" y="4170"/>
                      <a:pt x="29085" y="0"/>
                      <a:pt x="39583" y="0"/>
                    </a:cubicBezTo>
                    <a:close/>
                  </a:path>
                </a:pathLst>
              </a:custGeom>
              <a:solidFill>
                <a:srgbClr val="031E40">
                  <a:alpha val="29804"/>
                </a:srgbClr>
              </a:solidFill>
              <a:ln w="38100" cap="sq">
                <a:solidFill>
                  <a:srgbClr val="46B0D9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1462941" cy="1152191"/>
              </a:xfrm>
              <a:prstGeom prst="rect">
                <a:avLst/>
              </a:prstGeom>
            </p:spPr>
            <p:txBody>
              <a:bodyPr lIns="29721" tIns="29721" rIns="29721" bIns="29721" rtlCol="0" anchor="ctr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523888" y="5543712"/>
              <a:ext cx="1500173" cy="1508401"/>
            </a:xfrm>
            <a:custGeom>
              <a:avLst/>
              <a:gdLst/>
              <a:ahLst/>
              <a:cxnLst/>
              <a:rect l="l" t="t" r="r" b="b"/>
              <a:pathLst>
                <a:path w="1500173" h="1508401">
                  <a:moveTo>
                    <a:pt x="0" y="0"/>
                  </a:moveTo>
                  <a:lnTo>
                    <a:pt x="1500173" y="0"/>
                  </a:lnTo>
                  <a:lnTo>
                    <a:pt x="1500173" y="1508401"/>
                  </a:lnTo>
                  <a:lnTo>
                    <a:pt x="0" y="1508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3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AutoShape 31"/>
            <p:cNvSpPr/>
            <p:nvPr/>
          </p:nvSpPr>
          <p:spPr>
            <a:xfrm flipH="1" flipV="1">
              <a:off x="6717183" y="928968"/>
              <a:ext cx="0" cy="2799127"/>
            </a:xfrm>
            <a:prstGeom prst="line">
              <a:avLst/>
            </a:prstGeom>
            <a:ln w="68935" cap="flat">
              <a:gradFill>
                <a:gsLst>
                  <a:gs pos="0">
                    <a:srgbClr val="0CC0DF">
                      <a:alpha val="30000"/>
                    </a:srgbClr>
                  </a:gs>
                  <a:gs pos="100000">
                    <a:srgbClr val="FFDE59">
                      <a:alpha val="3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V="1">
              <a:off x="6717183" y="3000007"/>
              <a:ext cx="1663346" cy="0"/>
            </a:xfrm>
            <a:prstGeom prst="line">
              <a:avLst/>
            </a:prstGeom>
            <a:ln w="68935" cap="flat">
              <a:gradFill>
                <a:gsLst>
                  <a:gs pos="0">
                    <a:srgbClr val="0CC0DF">
                      <a:alpha val="30000"/>
                    </a:srgbClr>
                  </a:gs>
                  <a:gs pos="100000">
                    <a:srgbClr val="FFDE59">
                      <a:alpha val="3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3" name="Group 33"/>
            <p:cNvGrpSpPr/>
            <p:nvPr/>
          </p:nvGrpSpPr>
          <p:grpSpPr>
            <a:xfrm>
              <a:off x="10817075" y="7001413"/>
              <a:ext cx="2434244" cy="2317391"/>
              <a:chOff x="0" y="0"/>
              <a:chExt cx="484487" cy="46123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484487" cy="461230"/>
              </a:xfrm>
              <a:custGeom>
                <a:avLst/>
                <a:gdLst/>
                <a:ahLst/>
                <a:cxnLst/>
                <a:rect l="l" t="t" r="r" b="b"/>
                <a:pathLst>
                  <a:path w="484487" h="461230">
                    <a:moveTo>
                      <a:pt x="0" y="0"/>
                    </a:moveTo>
                    <a:lnTo>
                      <a:pt x="484487" y="0"/>
                    </a:lnTo>
                    <a:lnTo>
                      <a:pt x="484487" y="461230"/>
                    </a:lnTo>
                    <a:lnTo>
                      <a:pt x="0" y="461230"/>
                    </a:lnTo>
                    <a:close/>
                  </a:path>
                </a:pathLst>
              </a:custGeom>
              <a:solidFill>
                <a:srgbClr val="031E40">
                  <a:alpha val="29804"/>
                </a:srgbClr>
              </a:solidFill>
              <a:ln w="38100" cap="sq">
                <a:solidFill>
                  <a:srgbClr val="46B0D9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66675"/>
                <a:ext cx="484487" cy="527905"/>
              </a:xfrm>
              <a:prstGeom prst="rect">
                <a:avLst/>
              </a:prstGeom>
            </p:spPr>
            <p:txBody>
              <a:bodyPr lIns="85740" tIns="85740" rIns="85740" bIns="85740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36" name="Freeform 36"/>
            <p:cNvSpPr/>
            <p:nvPr/>
          </p:nvSpPr>
          <p:spPr>
            <a:xfrm>
              <a:off x="11342620" y="7405908"/>
              <a:ext cx="1448963" cy="1448963"/>
            </a:xfrm>
            <a:custGeom>
              <a:avLst/>
              <a:gdLst/>
              <a:ahLst/>
              <a:cxnLst/>
              <a:rect l="l" t="t" r="r" b="b"/>
              <a:pathLst>
                <a:path w="1448963" h="1448963">
                  <a:moveTo>
                    <a:pt x="0" y="0"/>
                  </a:moveTo>
                  <a:lnTo>
                    <a:pt x="1448963" y="0"/>
                  </a:lnTo>
                  <a:lnTo>
                    <a:pt x="1448963" y="1448963"/>
                  </a:lnTo>
                  <a:lnTo>
                    <a:pt x="0" y="1448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30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7" name="AutoShape 37"/>
            <p:cNvSpPr/>
            <p:nvPr/>
          </p:nvSpPr>
          <p:spPr>
            <a:xfrm>
              <a:off x="9103959" y="4886790"/>
              <a:ext cx="3065820" cy="0"/>
            </a:xfrm>
            <a:prstGeom prst="line">
              <a:avLst/>
            </a:prstGeom>
            <a:ln w="96509" cap="flat">
              <a:gradFill>
                <a:gsLst>
                  <a:gs pos="0">
                    <a:srgbClr val="0CC0DF">
                      <a:alpha val="30000"/>
                    </a:srgbClr>
                  </a:gs>
                  <a:gs pos="100000">
                    <a:srgbClr val="FFDE59">
                      <a:alpha val="3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8" name="Group 38"/>
            <p:cNvGrpSpPr/>
            <p:nvPr/>
          </p:nvGrpSpPr>
          <p:grpSpPr>
            <a:xfrm>
              <a:off x="12974891" y="211782"/>
              <a:ext cx="2607007" cy="2690736"/>
              <a:chOff x="0" y="0"/>
              <a:chExt cx="518872" cy="535536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872" cy="535536"/>
              </a:xfrm>
              <a:custGeom>
                <a:avLst/>
                <a:gdLst/>
                <a:ahLst/>
                <a:cxnLst/>
                <a:rect l="l" t="t" r="r" b="b"/>
                <a:pathLst>
                  <a:path w="518872" h="535536">
                    <a:moveTo>
                      <a:pt x="0" y="0"/>
                    </a:moveTo>
                    <a:lnTo>
                      <a:pt x="518872" y="0"/>
                    </a:lnTo>
                    <a:lnTo>
                      <a:pt x="518872" y="535536"/>
                    </a:lnTo>
                    <a:lnTo>
                      <a:pt x="0" y="535536"/>
                    </a:lnTo>
                    <a:close/>
                  </a:path>
                </a:pathLst>
              </a:custGeom>
              <a:solidFill>
                <a:srgbClr val="031E40">
                  <a:alpha val="29804"/>
                </a:srgbClr>
              </a:solidFill>
              <a:ln w="38100" cap="sq">
                <a:solidFill>
                  <a:srgbClr val="46B0D9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66675"/>
                <a:ext cx="518872" cy="602211"/>
              </a:xfrm>
              <a:prstGeom prst="rect">
                <a:avLst/>
              </a:prstGeom>
            </p:spPr>
            <p:txBody>
              <a:bodyPr lIns="85740" tIns="85740" rIns="85740" bIns="85740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41" name="Freeform 41"/>
            <p:cNvSpPr/>
            <p:nvPr/>
          </p:nvSpPr>
          <p:spPr>
            <a:xfrm>
              <a:off x="13658628" y="706235"/>
              <a:ext cx="1156643" cy="1674089"/>
            </a:xfrm>
            <a:custGeom>
              <a:avLst/>
              <a:gdLst/>
              <a:ahLst/>
              <a:cxnLst/>
              <a:rect l="l" t="t" r="r" b="b"/>
              <a:pathLst>
                <a:path w="1156643" h="1674089">
                  <a:moveTo>
                    <a:pt x="0" y="0"/>
                  </a:moveTo>
                  <a:lnTo>
                    <a:pt x="1156644" y="0"/>
                  </a:lnTo>
                  <a:lnTo>
                    <a:pt x="1156644" y="1674089"/>
                  </a:lnTo>
                  <a:lnTo>
                    <a:pt x="0" y="1674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30000"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2" name="Group 42"/>
            <p:cNvGrpSpPr/>
            <p:nvPr/>
          </p:nvGrpSpPr>
          <p:grpSpPr>
            <a:xfrm>
              <a:off x="7415588" y="10027009"/>
              <a:ext cx="2434244" cy="2317391"/>
              <a:chOff x="0" y="0"/>
              <a:chExt cx="484487" cy="46123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484487" cy="461230"/>
              </a:xfrm>
              <a:custGeom>
                <a:avLst/>
                <a:gdLst/>
                <a:ahLst/>
                <a:cxnLst/>
                <a:rect l="l" t="t" r="r" b="b"/>
                <a:pathLst>
                  <a:path w="484487" h="461230">
                    <a:moveTo>
                      <a:pt x="0" y="0"/>
                    </a:moveTo>
                    <a:lnTo>
                      <a:pt x="484487" y="0"/>
                    </a:lnTo>
                    <a:lnTo>
                      <a:pt x="484487" y="461230"/>
                    </a:lnTo>
                    <a:lnTo>
                      <a:pt x="0" y="461230"/>
                    </a:lnTo>
                    <a:close/>
                  </a:path>
                </a:pathLst>
              </a:custGeom>
              <a:solidFill>
                <a:srgbClr val="031E40">
                  <a:alpha val="29804"/>
                </a:srgbClr>
              </a:solidFill>
              <a:ln w="38100" cap="sq">
                <a:solidFill>
                  <a:srgbClr val="46B0D9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66675"/>
                <a:ext cx="484487" cy="527905"/>
              </a:xfrm>
              <a:prstGeom prst="rect">
                <a:avLst/>
              </a:prstGeom>
            </p:spPr>
            <p:txBody>
              <a:bodyPr lIns="85740" tIns="85740" rIns="85740" bIns="85740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45" name="Freeform 45"/>
            <p:cNvSpPr/>
            <p:nvPr/>
          </p:nvSpPr>
          <p:spPr>
            <a:xfrm>
              <a:off x="8044554" y="10491010"/>
              <a:ext cx="1228225" cy="1228225"/>
            </a:xfrm>
            <a:custGeom>
              <a:avLst/>
              <a:gdLst/>
              <a:ahLst/>
              <a:cxnLst/>
              <a:rect l="l" t="t" r="r" b="b"/>
              <a:pathLst>
                <a:path w="1228225" h="1228225">
                  <a:moveTo>
                    <a:pt x="0" y="0"/>
                  </a:moveTo>
                  <a:lnTo>
                    <a:pt x="1228225" y="0"/>
                  </a:lnTo>
                  <a:lnTo>
                    <a:pt x="1228225" y="1228224"/>
                  </a:lnTo>
                  <a:lnTo>
                    <a:pt x="0" y="1228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30000"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6" name="Group 46"/>
            <p:cNvGrpSpPr/>
            <p:nvPr/>
          </p:nvGrpSpPr>
          <p:grpSpPr>
            <a:xfrm>
              <a:off x="1693323" y="9288093"/>
              <a:ext cx="2434244" cy="2317391"/>
              <a:chOff x="0" y="0"/>
              <a:chExt cx="484487" cy="46123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484487" cy="461230"/>
              </a:xfrm>
              <a:custGeom>
                <a:avLst/>
                <a:gdLst/>
                <a:ahLst/>
                <a:cxnLst/>
                <a:rect l="l" t="t" r="r" b="b"/>
                <a:pathLst>
                  <a:path w="484487" h="461230">
                    <a:moveTo>
                      <a:pt x="0" y="0"/>
                    </a:moveTo>
                    <a:lnTo>
                      <a:pt x="484487" y="0"/>
                    </a:lnTo>
                    <a:lnTo>
                      <a:pt x="484487" y="461230"/>
                    </a:lnTo>
                    <a:lnTo>
                      <a:pt x="0" y="461230"/>
                    </a:lnTo>
                    <a:close/>
                  </a:path>
                </a:pathLst>
              </a:custGeom>
              <a:solidFill>
                <a:srgbClr val="031E40">
                  <a:alpha val="29804"/>
                </a:srgbClr>
              </a:solidFill>
              <a:ln w="38100" cap="sq">
                <a:solidFill>
                  <a:srgbClr val="46B0D9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66675"/>
                <a:ext cx="484487" cy="527905"/>
              </a:xfrm>
              <a:prstGeom prst="rect">
                <a:avLst/>
              </a:prstGeom>
            </p:spPr>
            <p:txBody>
              <a:bodyPr lIns="85740" tIns="85740" rIns="85740" bIns="85740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49" name="Freeform 49"/>
            <p:cNvSpPr/>
            <p:nvPr/>
          </p:nvSpPr>
          <p:spPr>
            <a:xfrm>
              <a:off x="2277004" y="9806362"/>
              <a:ext cx="1266882" cy="1280855"/>
            </a:xfrm>
            <a:custGeom>
              <a:avLst/>
              <a:gdLst/>
              <a:ahLst/>
              <a:cxnLst/>
              <a:rect l="l" t="t" r="r" b="b"/>
              <a:pathLst>
                <a:path w="1266882" h="1280855">
                  <a:moveTo>
                    <a:pt x="0" y="0"/>
                  </a:moveTo>
                  <a:lnTo>
                    <a:pt x="1266882" y="0"/>
                  </a:lnTo>
                  <a:lnTo>
                    <a:pt x="1266882" y="1280854"/>
                  </a:lnTo>
                  <a:lnTo>
                    <a:pt x="0" y="1280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30000"/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AutoShape 50"/>
            <p:cNvSpPr/>
            <p:nvPr/>
          </p:nvSpPr>
          <p:spPr>
            <a:xfrm>
              <a:off x="12169780" y="4886790"/>
              <a:ext cx="0" cy="2114623"/>
            </a:xfrm>
            <a:prstGeom prst="line">
              <a:avLst/>
            </a:prstGeom>
            <a:ln w="55148" cap="flat">
              <a:gradFill>
                <a:gsLst>
                  <a:gs pos="0">
                    <a:srgbClr val="0CC0DF">
                      <a:alpha val="30000"/>
                    </a:srgbClr>
                  </a:gs>
                  <a:gs pos="100000">
                    <a:srgbClr val="FFDE59">
                      <a:alpha val="3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V="1">
              <a:off x="12169780" y="2084389"/>
              <a:ext cx="0" cy="2802401"/>
            </a:xfrm>
            <a:prstGeom prst="line">
              <a:avLst/>
            </a:prstGeom>
            <a:ln w="55148" cap="flat">
              <a:gradFill>
                <a:gsLst>
                  <a:gs pos="0">
                    <a:srgbClr val="0CC0DF">
                      <a:alpha val="30000"/>
                    </a:srgbClr>
                  </a:gs>
                  <a:gs pos="100000">
                    <a:srgbClr val="FFDE59">
                      <a:alpha val="3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V="1">
              <a:off x="11090542" y="2084389"/>
              <a:ext cx="1884349" cy="0"/>
            </a:xfrm>
            <a:prstGeom prst="line">
              <a:avLst/>
            </a:prstGeom>
            <a:ln w="55148" cap="flat">
              <a:gradFill>
                <a:gsLst>
                  <a:gs pos="0">
                    <a:srgbClr val="0CC0DF">
                      <a:alpha val="30000"/>
                    </a:srgbClr>
                  </a:gs>
                  <a:gs pos="100000">
                    <a:srgbClr val="FFDE59">
                      <a:alpha val="3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V="1">
              <a:off x="7900774" y="7931385"/>
              <a:ext cx="0" cy="2095624"/>
            </a:xfrm>
            <a:prstGeom prst="line">
              <a:avLst/>
            </a:prstGeom>
            <a:ln w="55148" cap="flat">
              <a:gradFill>
                <a:gsLst>
                  <a:gs pos="0">
                    <a:srgbClr val="0CC0DF">
                      <a:alpha val="30000"/>
                    </a:srgbClr>
                  </a:gs>
                  <a:gs pos="100000">
                    <a:srgbClr val="FFDE59">
                      <a:alpha val="3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>
              <a:off x="4181108" y="10556398"/>
              <a:ext cx="3234480" cy="0"/>
            </a:xfrm>
            <a:prstGeom prst="line">
              <a:avLst/>
            </a:prstGeom>
            <a:ln w="55148" cap="flat">
              <a:gradFill>
                <a:gsLst>
                  <a:gs pos="0">
                    <a:srgbClr val="0CC0DF">
                      <a:alpha val="30000"/>
                    </a:srgbClr>
                  </a:gs>
                  <a:gs pos="100000">
                    <a:srgbClr val="FFDE59">
                      <a:alpha val="3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2572322" y="5829740"/>
              <a:ext cx="2444412" cy="0"/>
            </a:xfrm>
            <a:prstGeom prst="line">
              <a:avLst/>
            </a:prstGeom>
            <a:ln w="55148" cap="flat">
              <a:gradFill>
                <a:gsLst>
                  <a:gs pos="0">
                    <a:srgbClr val="0CC0DF">
                      <a:alpha val="30000"/>
                    </a:srgbClr>
                  </a:gs>
                  <a:gs pos="100000">
                    <a:srgbClr val="FFDE59">
                      <a:alpha val="3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>
              <a:off x="5869182" y="956542"/>
              <a:ext cx="848001" cy="0"/>
            </a:xfrm>
            <a:prstGeom prst="line">
              <a:avLst/>
            </a:prstGeom>
            <a:ln w="55148" cap="flat">
              <a:gradFill>
                <a:gsLst>
                  <a:gs pos="0">
                    <a:srgbClr val="0CC0DF">
                      <a:alpha val="30000"/>
                    </a:srgbClr>
                  </a:gs>
                  <a:gs pos="100000">
                    <a:srgbClr val="FFDE59">
                      <a:alpha val="3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57" name="8915415577238143516">
            <a:hlinkClick r:id="" action="ppaction://media"/>
            <a:extLst>
              <a:ext uri="{FF2B5EF4-FFF2-40B4-BE49-F238E27FC236}">
                <a16:creationId xmlns:a16="http://schemas.microsoft.com/office/drawing/2014/main" id="{3DA1E8F2-314C-0091-60A1-F599691578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81077" y="431706"/>
            <a:ext cx="15748323" cy="88584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33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259300" y="-2043171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125575" y="2318337"/>
            <a:ext cx="7018425" cy="1422244"/>
            <a:chOff x="0" y="0"/>
            <a:chExt cx="9357900" cy="189632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828356" cy="1896325"/>
              <a:chOff x="0" y="0"/>
              <a:chExt cx="812800" cy="84301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4301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43016">
                    <a:moveTo>
                      <a:pt x="406400" y="0"/>
                    </a:moveTo>
                    <a:cubicBezTo>
                      <a:pt x="181951" y="0"/>
                      <a:pt x="0" y="188715"/>
                      <a:pt x="0" y="421508"/>
                    </a:cubicBezTo>
                    <a:cubicBezTo>
                      <a:pt x="0" y="654300"/>
                      <a:pt x="181951" y="843016"/>
                      <a:pt x="406400" y="843016"/>
                    </a:cubicBezTo>
                    <a:cubicBezTo>
                      <a:pt x="630849" y="843016"/>
                      <a:pt x="812800" y="654300"/>
                      <a:pt x="812800" y="421508"/>
                    </a:cubicBezTo>
                    <a:cubicBezTo>
                      <a:pt x="812800" y="18871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E3B2"/>
              </a:solidFill>
              <a:ln w="95250" cap="sq">
                <a:solidFill>
                  <a:srgbClr val="051D40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2833"/>
                <a:ext cx="660400" cy="761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19"/>
                  </a:lnSpc>
                </a:pPr>
                <a:r>
                  <a:rPr lang="en-US" sz="3999">
                    <a:solidFill>
                      <a:srgbClr val="FFFFFF"/>
                    </a:solidFill>
                    <a:latin typeface="Almarai"/>
                    <a:ea typeface="Almarai"/>
                    <a:cs typeface="Almarai"/>
                    <a:sym typeface="Almarai"/>
                  </a:rPr>
                  <a:t>1</a:t>
                </a: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234490" y="240140"/>
              <a:ext cx="7123410" cy="1335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279"/>
                </a:lnSpc>
                <a:spcBef>
                  <a:spcPct val="0"/>
                </a:spcBef>
              </a:pPr>
              <a:r>
                <a:rPr lang="en-US" sz="5999" b="1" u="none" strike="noStrike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Thêm ghi chú 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6591803" y="6245792"/>
            <a:ext cx="5248812" cy="1228241"/>
          </a:xfrm>
          <a:custGeom>
            <a:avLst/>
            <a:gdLst/>
            <a:ahLst/>
            <a:cxnLst/>
            <a:rect l="l" t="t" r="r" b="b"/>
            <a:pathLst>
              <a:path w="5248812" h="1228241">
                <a:moveTo>
                  <a:pt x="0" y="0"/>
                </a:moveTo>
                <a:lnTo>
                  <a:pt x="5248812" y="0"/>
                </a:lnTo>
                <a:lnTo>
                  <a:pt x="5248812" y="1228241"/>
                </a:lnTo>
                <a:lnTo>
                  <a:pt x="0" y="1228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0802992" y="8851802"/>
            <a:ext cx="11575404" cy="8299948"/>
            <a:chOff x="0" y="0"/>
            <a:chExt cx="15433872" cy="11066597"/>
          </a:xfrm>
        </p:grpSpPr>
        <p:grpSp>
          <p:nvGrpSpPr>
            <p:cNvPr id="33" name="Group 33"/>
            <p:cNvGrpSpPr/>
            <p:nvPr/>
          </p:nvGrpSpPr>
          <p:grpSpPr>
            <a:xfrm>
              <a:off x="1764103" y="289029"/>
              <a:ext cx="3036927" cy="2189563"/>
              <a:chOff x="0" y="0"/>
              <a:chExt cx="1013743" cy="730888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013743" cy="730888"/>
              </a:xfrm>
              <a:custGeom>
                <a:avLst/>
                <a:gdLst/>
                <a:ahLst/>
                <a:cxnLst/>
                <a:rect l="l" t="t" r="r" b="b"/>
                <a:pathLst>
                  <a:path w="1013743" h="730888">
                    <a:moveTo>
                      <a:pt x="33420" y="0"/>
                    </a:moveTo>
                    <a:lnTo>
                      <a:pt x="980323" y="0"/>
                    </a:lnTo>
                    <a:cubicBezTo>
                      <a:pt x="998781" y="0"/>
                      <a:pt x="1013743" y="14963"/>
                      <a:pt x="1013743" y="33420"/>
                    </a:cubicBezTo>
                    <a:lnTo>
                      <a:pt x="1013743" y="697469"/>
                    </a:lnTo>
                    <a:cubicBezTo>
                      <a:pt x="1013743" y="706332"/>
                      <a:pt x="1010222" y="714833"/>
                      <a:pt x="1003955" y="721100"/>
                    </a:cubicBezTo>
                    <a:cubicBezTo>
                      <a:pt x="997687" y="727367"/>
                      <a:pt x="989187" y="730888"/>
                      <a:pt x="980323" y="730888"/>
                    </a:cubicBezTo>
                    <a:lnTo>
                      <a:pt x="33420" y="730888"/>
                    </a:lnTo>
                    <a:cubicBezTo>
                      <a:pt x="14963" y="730888"/>
                      <a:pt x="0" y="715926"/>
                      <a:pt x="0" y="697469"/>
                    </a:cubicBezTo>
                    <a:lnTo>
                      <a:pt x="0" y="33420"/>
                    </a:lnTo>
                    <a:cubicBezTo>
                      <a:pt x="0" y="14963"/>
                      <a:pt x="14963" y="0"/>
                      <a:pt x="33420" y="0"/>
                    </a:cubicBezTo>
                    <a:close/>
                  </a:path>
                </a:pathLst>
              </a:custGeom>
              <a:solidFill>
                <a:srgbClr val="031E40">
                  <a:alpha val="21569"/>
                </a:srgbClr>
              </a:solidFill>
              <a:ln w="19050" cap="sq">
                <a:solidFill>
                  <a:srgbClr val="46B0D9">
                    <a:alpha val="21569"/>
                  </a:srgbClr>
                </a:solidFill>
                <a:prstDash val="solid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19050"/>
                <a:ext cx="1013743" cy="749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6" name="Freeform 36"/>
            <p:cNvSpPr/>
            <p:nvPr/>
          </p:nvSpPr>
          <p:spPr>
            <a:xfrm>
              <a:off x="2807295" y="690940"/>
              <a:ext cx="1101699" cy="1385741"/>
            </a:xfrm>
            <a:custGeom>
              <a:avLst/>
              <a:gdLst/>
              <a:ahLst/>
              <a:cxnLst/>
              <a:rect l="l" t="t" r="r" b="b"/>
              <a:pathLst>
                <a:path w="1101699" h="1385741">
                  <a:moveTo>
                    <a:pt x="0" y="0"/>
                  </a:moveTo>
                  <a:lnTo>
                    <a:pt x="1101699" y="0"/>
                  </a:lnTo>
                  <a:lnTo>
                    <a:pt x="1101699" y="1385741"/>
                  </a:lnTo>
                  <a:lnTo>
                    <a:pt x="0" y="138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7000"/>
              </a:blip>
              <a:stretch>
                <a:fillRect t="-4251" b="-4251"/>
              </a:stretch>
            </a:blipFill>
          </p:spPr>
        </p:sp>
        <p:grpSp>
          <p:nvGrpSpPr>
            <p:cNvPr id="37" name="Group 37"/>
            <p:cNvGrpSpPr/>
            <p:nvPr/>
          </p:nvGrpSpPr>
          <p:grpSpPr>
            <a:xfrm>
              <a:off x="1987989" y="483646"/>
              <a:ext cx="192215" cy="177103"/>
              <a:chOff x="0" y="0"/>
              <a:chExt cx="831453" cy="766081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31453" cy="766081"/>
              </a:xfrm>
              <a:custGeom>
                <a:avLst/>
                <a:gdLst/>
                <a:ahLst/>
                <a:cxnLst/>
                <a:rect l="l" t="t" r="r" b="b"/>
                <a:pathLst>
                  <a:path w="831453" h="766081">
                    <a:moveTo>
                      <a:pt x="415727" y="0"/>
                    </a:moveTo>
                    <a:cubicBezTo>
                      <a:pt x="186127" y="0"/>
                      <a:pt x="0" y="171493"/>
                      <a:pt x="0" y="383041"/>
                    </a:cubicBezTo>
                    <a:cubicBezTo>
                      <a:pt x="0" y="594588"/>
                      <a:pt x="186127" y="766081"/>
                      <a:pt x="415727" y="766081"/>
                    </a:cubicBezTo>
                    <a:cubicBezTo>
                      <a:pt x="645326" y="766081"/>
                      <a:pt x="831453" y="594588"/>
                      <a:pt x="831453" y="383041"/>
                    </a:cubicBezTo>
                    <a:cubicBezTo>
                      <a:pt x="831453" y="171493"/>
                      <a:pt x="645326" y="0"/>
                      <a:pt x="41572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CC0DF">
                      <a:alpha val="27000"/>
                    </a:srgbClr>
                  </a:gs>
                  <a:gs pos="100000">
                    <a:srgbClr val="FFDE59">
                      <a:alpha val="27000"/>
                    </a:srgbClr>
                  </a:gs>
                </a:gsLst>
                <a:lin ang="0"/>
              </a:gra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7949" y="52770"/>
                <a:ext cx="675556" cy="641491"/>
              </a:xfrm>
              <a:prstGeom prst="rect">
                <a:avLst/>
              </a:prstGeom>
            </p:spPr>
            <p:txBody>
              <a:bodyPr lIns="40459" tIns="40459" rIns="40459" bIns="40459" rtlCol="0" anchor="ctr"/>
              <a:lstStyle/>
              <a:p>
                <a:pPr algn="ctr">
                  <a:lnSpc>
                    <a:spcPts val="1539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987989" y="721133"/>
              <a:ext cx="192215" cy="177103"/>
              <a:chOff x="0" y="0"/>
              <a:chExt cx="831453" cy="766081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31453" cy="766081"/>
              </a:xfrm>
              <a:custGeom>
                <a:avLst/>
                <a:gdLst/>
                <a:ahLst/>
                <a:cxnLst/>
                <a:rect l="l" t="t" r="r" b="b"/>
                <a:pathLst>
                  <a:path w="831453" h="766081">
                    <a:moveTo>
                      <a:pt x="415727" y="0"/>
                    </a:moveTo>
                    <a:cubicBezTo>
                      <a:pt x="186127" y="0"/>
                      <a:pt x="0" y="171493"/>
                      <a:pt x="0" y="383041"/>
                    </a:cubicBezTo>
                    <a:cubicBezTo>
                      <a:pt x="0" y="594588"/>
                      <a:pt x="186127" y="766081"/>
                      <a:pt x="415727" y="766081"/>
                    </a:cubicBezTo>
                    <a:cubicBezTo>
                      <a:pt x="645326" y="766081"/>
                      <a:pt x="831453" y="594588"/>
                      <a:pt x="831453" y="383041"/>
                    </a:cubicBezTo>
                    <a:cubicBezTo>
                      <a:pt x="831453" y="171493"/>
                      <a:pt x="645326" y="0"/>
                      <a:pt x="41572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CC0DF">
                      <a:alpha val="27000"/>
                    </a:srgbClr>
                  </a:gs>
                  <a:gs pos="100000">
                    <a:srgbClr val="FFDE59">
                      <a:alpha val="27000"/>
                    </a:srgbClr>
                  </a:gs>
                </a:gsLst>
                <a:lin ang="0"/>
              </a:gra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7949" y="52770"/>
                <a:ext cx="675556" cy="641491"/>
              </a:xfrm>
              <a:prstGeom prst="rect">
                <a:avLst/>
              </a:prstGeom>
            </p:spPr>
            <p:txBody>
              <a:bodyPr lIns="40459" tIns="40459" rIns="40459" bIns="40459" rtlCol="0" anchor="ctr"/>
              <a:lstStyle/>
              <a:p>
                <a:pPr algn="ctr">
                  <a:lnSpc>
                    <a:spcPts val="1539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2230363" y="721133"/>
              <a:ext cx="192215" cy="177103"/>
              <a:chOff x="0" y="0"/>
              <a:chExt cx="831453" cy="76608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31453" cy="766081"/>
              </a:xfrm>
              <a:custGeom>
                <a:avLst/>
                <a:gdLst/>
                <a:ahLst/>
                <a:cxnLst/>
                <a:rect l="l" t="t" r="r" b="b"/>
                <a:pathLst>
                  <a:path w="831453" h="766081">
                    <a:moveTo>
                      <a:pt x="415727" y="0"/>
                    </a:moveTo>
                    <a:cubicBezTo>
                      <a:pt x="186127" y="0"/>
                      <a:pt x="0" y="171493"/>
                      <a:pt x="0" y="383041"/>
                    </a:cubicBezTo>
                    <a:cubicBezTo>
                      <a:pt x="0" y="594588"/>
                      <a:pt x="186127" y="766081"/>
                      <a:pt x="415727" y="766081"/>
                    </a:cubicBezTo>
                    <a:cubicBezTo>
                      <a:pt x="645326" y="766081"/>
                      <a:pt x="831453" y="594588"/>
                      <a:pt x="831453" y="383041"/>
                    </a:cubicBezTo>
                    <a:cubicBezTo>
                      <a:pt x="831453" y="171493"/>
                      <a:pt x="645326" y="0"/>
                      <a:pt x="41572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CC0DF">
                      <a:alpha val="27000"/>
                    </a:srgbClr>
                  </a:gs>
                  <a:gs pos="100000">
                    <a:srgbClr val="FFDE59">
                      <a:alpha val="27000"/>
                    </a:srgbClr>
                  </a:gs>
                </a:gsLst>
                <a:lin ang="0"/>
              </a:gra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7949" y="52770"/>
                <a:ext cx="675556" cy="641491"/>
              </a:xfrm>
              <a:prstGeom prst="rect">
                <a:avLst/>
              </a:prstGeom>
            </p:spPr>
            <p:txBody>
              <a:bodyPr lIns="40459" tIns="40459" rIns="40459" bIns="40459" rtlCol="0" anchor="ctr"/>
              <a:lstStyle/>
              <a:p>
                <a:pPr algn="ctr">
                  <a:lnSpc>
                    <a:spcPts val="1539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2230363" y="483646"/>
              <a:ext cx="192215" cy="177103"/>
              <a:chOff x="0" y="0"/>
              <a:chExt cx="831453" cy="766081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31453" cy="766081"/>
              </a:xfrm>
              <a:custGeom>
                <a:avLst/>
                <a:gdLst/>
                <a:ahLst/>
                <a:cxnLst/>
                <a:rect l="l" t="t" r="r" b="b"/>
                <a:pathLst>
                  <a:path w="831453" h="766081">
                    <a:moveTo>
                      <a:pt x="415727" y="0"/>
                    </a:moveTo>
                    <a:cubicBezTo>
                      <a:pt x="186127" y="0"/>
                      <a:pt x="0" y="171493"/>
                      <a:pt x="0" y="383041"/>
                    </a:cubicBezTo>
                    <a:cubicBezTo>
                      <a:pt x="0" y="594588"/>
                      <a:pt x="186127" y="766081"/>
                      <a:pt x="415727" y="766081"/>
                    </a:cubicBezTo>
                    <a:cubicBezTo>
                      <a:pt x="645326" y="766081"/>
                      <a:pt x="831453" y="594588"/>
                      <a:pt x="831453" y="383041"/>
                    </a:cubicBezTo>
                    <a:cubicBezTo>
                      <a:pt x="831453" y="171493"/>
                      <a:pt x="645326" y="0"/>
                      <a:pt x="41572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CC0DF">
                      <a:alpha val="27000"/>
                    </a:srgbClr>
                  </a:gs>
                  <a:gs pos="100000">
                    <a:srgbClr val="FFDE59">
                      <a:alpha val="27000"/>
                    </a:srgbClr>
                  </a:gs>
                </a:gsLst>
                <a:lin ang="0"/>
              </a:gra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77949" y="52770"/>
                <a:ext cx="675556" cy="641491"/>
              </a:xfrm>
              <a:prstGeom prst="rect">
                <a:avLst/>
              </a:prstGeom>
            </p:spPr>
            <p:txBody>
              <a:bodyPr lIns="40459" tIns="40459" rIns="40459" bIns="40459" rtlCol="0" anchor="ctr"/>
              <a:lstStyle/>
              <a:p>
                <a:pPr algn="ctr">
                  <a:lnSpc>
                    <a:spcPts val="1539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8605799" y="660641"/>
              <a:ext cx="2496350" cy="2128651"/>
              <a:chOff x="0" y="0"/>
              <a:chExt cx="1093258" cy="932226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093257" cy="932226"/>
              </a:xfrm>
              <a:custGeom>
                <a:avLst/>
                <a:gdLst/>
                <a:ahLst/>
                <a:cxnLst/>
                <a:rect l="l" t="t" r="r" b="b"/>
                <a:pathLst>
                  <a:path w="1093257" h="932226">
                    <a:moveTo>
                      <a:pt x="40657" y="0"/>
                    </a:moveTo>
                    <a:lnTo>
                      <a:pt x="1052601" y="0"/>
                    </a:lnTo>
                    <a:cubicBezTo>
                      <a:pt x="1075055" y="0"/>
                      <a:pt x="1093257" y="18203"/>
                      <a:pt x="1093257" y="40657"/>
                    </a:cubicBezTo>
                    <a:lnTo>
                      <a:pt x="1093257" y="891570"/>
                    </a:lnTo>
                    <a:cubicBezTo>
                      <a:pt x="1093257" y="902352"/>
                      <a:pt x="1088974" y="912694"/>
                      <a:pt x="1081349" y="920318"/>
                    </a:cubicBezTo>
                    <a:cubicBezTo>
                      <a:pt x="1073725" y="927943"/>
                      <a:pt x="1063384" y="932226"/>
                      <a:pt x="1052601" y="932226"/>
                    </a:cubicBezTo>
                    <a:lnTo>
                      <a:pt x="40657" y="932226"/>
                    </a:lnTo>
                    <a:cubicBezTo>
                      <a:pt x="29874" y="932226"/>
                      <a:pt x="19533" y="927943"/>
                      <a:pt x="11908" y="920318"/>
                    </a:cubicBezTo>
                    <a:cubicBezTo>
                      <a:pt x="4283" y="912694"/>
                      <a:pt x="0" y="902352"/>
                      <a:pt x="0" y="891570"/>
                    </a:cubicBezTo>
                    <a:lnTo>
                      <a:pt x="0" y="40657"/>
                    </a:lnTo>
                    <a:cubicBezTo>
                      <a:pt x="0" y="29874"/>
                      <a:pt x="4283" y="19533"/>
                      <a:pt x="11908" y="11908"/>
                    </a:cubicBezTo>
                    <a:cubicBezTo>
                      <a:pt x="19533" y="4283"/>
                      <a:pt x="29874" y="0"/>
                      <a:pt x="40657" y="0"/>
                    </a:cubicBezTo>
                    <a:close/>
                  </a:path>
                </a:pathLst>
              </a:custGeom>
              <a:solidFill>
                <a:srgbClr val="031E40">
                  <a:alpha val="21569"/>
                </a:srgbClr>
              </a:solidFill>
              <a:ln w="19050" cap="sq">
                <a:solidFill>
                  <a:srgbClr val="46B0D9">
                    <a:alpha val="21569"/>
                  </a:srgbClr>
                </a:solidFill>
                <a:prstDash val="solid"/>
                <a:miter/>
              </a:ln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19050"/>
                <a:ext cx="1093258" cy="951276"/>
              </a:xfrm>
              <a:prstGeom prst="rect">
                <a:avLst/>
              </a:prstGeom>
            </p:spPr>
            <p:txBody>
              <a:bodyPr lIns="38720" tIns="38720" rIns="38720" bIns="38720" rtlCol="0" anchor="ctr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2" name="Freeform 52"/>
            <p:cNvSpPr/>
            <p:nvPr/>
          </p:nvSpPr>
          <p:spPr>
            <a:xfrm>
              <a:off x="9259630" y="1126269"/>
              <a:ext cx="1188686" cy="1197395"/>
            </a:xfrm>
            <a:custGeom>
              <a:avLst/>
              <a:gdLst/>
              <a:ahLst/>
              <a:cxnLst/>
              <a:rect l="l" t="t" r="r" b="b"/>
              <a:pathLst>
                <a:path w="1188686" h="1197395">
                  <a:moveTo>
                    <a:pt x="0" y="0"/>
                  </a:moveTo>
                  <a:lnTo>
                    <a:pt x="1188686" y="0"/>
                  </a:lnTo>
                  <a:lnTo>
                    <a:pt x="1188686" y="1197395"/>
                  </a:lnTo>
                  <a:lnTo>
                    <a:pt x="0" y="119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7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3" name="Group 53"/>
            <p:cNvGrpSpPr/>
            <p:nvPr/>
          </p:nvGrpSpPr>
          <p:grpSpPr>
            <a:xfrm>
              <a:off x="5507213" y="3281949"/>
              <a:ext cx="3764979" cy="3871892"/>
              <a:chOff x="0" y="0"/>
              <a:chExt cx="1470977" cy="1512749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1470977" cy="1512749"/>
              </a:xfrm>
              <a:custGeom>
                <a:avLst/>
                <a:gdLst/>
                <a:ahLst/>
                <a:cxnLst/>
                <a:rect l="l" t="t" r="r" b="b"/>
                <a:pathLst>
                  <a:path w="1470977" h="1512749">
                    <a:moveTo>
                      <a:pt x="26957" y="0"/>
                    </a:moveTo>
                    <a:lnTo>
                      <a:pt x="1444020" y="0"/>
                    </a:lnTo>
                    <a:cubicBezTo>
                      <a:pt x="1458908" y="0"/>
                      <a:pt x="1470977" y="12069"/>
                      <a:pt x="1470977" y="26957"/>
                    </a:cubicBezTo>
                    <a:lnTo>
                      <a:pt x="1470977" y="1485791"/>
                    </a:lnTo>
                    <a:cubicBezTo>
                      <a:pt x="1470977" y="1500679"/>
                      <a:pt x="1458908" y="1512749"/>
                      <a:pt x="1444020" y="1512749"/>
                    </a:cubicBezTo>
                    <a:lnTo>
                      <a:pt x="26957" y="1512749"/>
                    </a:lnTo>
                    <a:cubicBezTo>
                      <a:pt x="12069" y="1512749"/>
                      <a:pt x="0" y="1500679"/>
                      <a:pt x="0" y="1485791"/>
                    </a:cubicBezTo>
                    <a:lnTo>
                      <a:pt x="0" y="26957"/>
                    </a:lnTo>
                    <a:cubicBezTo>
                      <a:pt x="0" y="12069"/>
                      <a:pt x="12069" y="0"/>
                      <a:pt x="26957" y="0"/>
                    </a:cubicBezTo>
                    <a:close/>
                  </a:path>
                </a:pathLst>
              </a:custGeom>
              <a:solidFill>
                <a:srgbClr val="031E40">
                  <a:alpha val="21569"/>
                </a:srgbClr>
              </a:solidFill>
              <a:ln w="19050" cap="sq">
                <a:solidFill>
                  <a:srgbClr val="46B0D9">
                    <a:alpha val="21569"/>
                  </a:srgbClr>
                </a:solidFill>
                <a:prstDash val="solid"/>
                <a:miter/>
              </a:ln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19050"/>
                <a:ext cx="1470977" cy="1531799"/>
              </a:xfrm>
              <a:prstGeom prst="rect">
                <a:avLst/>
              </a:prstGeom>
            </p:spPr>
            <p:txBody>
              <a:bodyPr lIns="43402" tIns="43402" rIns="43402" bIns="43402" rtlCol="0" anchor="ctr"/>
              <a:lstStyle/>
              <a:p>
                <a:pPr algn="ctr">
                  <a:lnSpc>
                    <a:spcPts val="15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6" name="Freeform 56"/>
            <p:cNvSpPr/>
            <p:nvPr/>
          </p:nvSpPr>
          <p:spPr>
            <a:xfrm>
              <a:off x="6292452" y="4138599"/>
              <a:ext cx="2194502" cy="2158592"/>
            </a:xfrm>
            <a:custGeom>
              <a:avLst/>
              <a:gdLst/>
              <a:ahLst/>
              <a:cxnLst/>
              <a:rect l="l" t="t" r="r" b="b"/>
              <a:pathLst>
                <a:path w="2194502" h="2158592">
                  <a:moveTo>
                    <a:pt x="0" y="0"/>
                  </a:moveTo>
                  <a:lnTo>
                    <a:pt x="2194502" y="0"/>
                  </a:lnTo>
                  <a:lnTo>
                    <a:pt x="2194502" y="2158592"/>
                  </a:lnTo>
                  <a:lnTo>
                    <a:pt x="0" y="2158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27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7" name="Group 57"/>
            <p:cNvGrpSpPr/>
            <p:nvPr/>
          </p:nvGrpSpPr>
          <p:grpSpPr>
            <a:xfrm>
              <a:off x="13191549" y="3281949"/>
              <a:ext cx="2242322" cy="2134683"/>
              <a:chOff x="0" y="0"/>
              <a:chExt cx="484487" cy="46123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484487" cy="461230"/>
              </a:xfrm>
              <a:custGeom>
                <a:avLst/>
                <a:gdLst/>
                <a:ahLst/>
                <a:cxnLst/>
                <a:rect l="l" t="t" r="r" b="b"/>
                <a:pathLst>
                  <a:path w="484487" h="461230">
                    <a:moveTo>
                      <a:pt x="0" y="0"/>
                    </a:moveTo>
                    <a:lnTo>
                      <a:pt x="484487" y="0"/>
                    </a:lnTo>
                    <a:lnTo>
                      <a:pt x="484487" y="461230"/>
                    </a:lnTo>
                    <a:lnTo>
                      <a:pt x="0" y="461230"/>
                    </a:lnTo>
                    <a:close/>
                  </a:path>
                </a:pathLst>
              </a:custGeom>
              <a:solidFill>
                <a:srgbClr val="031E40">
                  <a:alpha val="26667"/>
                </a:srgbClr>
              </a:solidFill>
              <a:ln w="19050" cap="sq">
                <a:solidFill>
                  <a:srgbClr val="46B0D9">
                    <a:alpha val="26667"/>
                  </a:srgbClr>
                </a:solidFill>
                <a:prstDash val="solid"/>
                <a:miter/>
              </a:ln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66675"/>
                <a:ext cx="484487" cy="527905"/>
              </a:xfrm>
              <a:prstGeom prst="rect">
                <a:avLst/>
              </a:prstGeom>
            </p:spPr>
            <p:txBody>
              <a:bodyPr lIns="78483" tIns="78483" rIns="78483" bIns="78483" rtlCol="0" anchor="ctr"/>
              <a:lstStyle/>
              <a:p>
                <a:pPr algn="ctr">
                  <a:lnSpc>
                    <a:spcPts val="4910"/>
                  </a:lnSpc>
                </a:pPr>
                <a:r>
                  <a:rPr lang="en-US" sz="3507">
                    <a:solidFill>
                      <a:srgbClr val="FFFFFF"/>
                    </a:solidFill>
                    <a:latin typeface="Francois One"/>
                    <a:ea typeface="Francois One"/>
                    <a:cs typeface="Francois One"/>
                    <a:sym typeface="Francois One"/>
                  </a:rPr>
                  <a:t>AI</a:t>
                </a:r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0" y="5724587"/>
              <a:ext cx="2347063" cy="1817951"/>
              <a:chOff x="0" y="0"/>
              <a:chExt cx="1462941" cy="1133141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1462941" cy="1133141"/>
              </a:xfrm>
              <a:custGeom>
                <a:avLst/>
                <a:gdLst/>
                <a:ahLst/>
                <a:cxnLst/>
                <a:rect l="l" t="t" r="r" b="b"/>
                <a:pathLst>
                  <a:path w="1462941" h="1133141">
                    <a:moveTo>
                      <a:pt x="43243" y="0"/>
                    </a:moveTo>
                    <a:lnTo>
                      <a:pt x="1419698" y="0"/>
                    </a:lnTo>
                    <a:cubicBezTo>
                      <a:pt x="1443580" y="0"/>
                      <a:pt x="1462941" y="19360"/>
                      <a:pt x="1462941" y="43243"/>
                    </a:cubicBezTo>
                    <a:lnTo>
                      <a:pt x="1462941" y="1089898"/>
                    </a:lnTo>
                    <a:cubicBezTo>
                      <a:pt x="1462941" y="1113781"/>
                      <a:pt x="1443580" y="1133141"/>
                      <a:pt x="1419698" y="1133141"/>
                    </a:cubicBezTo>
                    <a:lnTo>
                      <a:pt x="43243" y="1133141"/>
                    </a:lnTo>
                    <a:cubicBezTo>
                      <a:pt x="19360" y="1133141"/>
                      <a:pt x="0" y="1113781"/>
                      <a:pt x="0" y="1089898"/>
                    </a:cubicBezTo>
                    <a:lnTo>
                      <a:pt x="0" y="43243"/>
                    </a:lnTo>
                    <a:cubicBezTo>
                      <a:pt x="0" y="19360"/>
                      <a:pt x="19360" y="0"/>
                      <a:pt x="43243" y="0"/>
                    </a:cubicBezTo>
                    <a:close/>
                  </a:path>
                </a:pathLst>
              </a:custGeom>
              <a:solidFill>
                <a:srgbClr val="031E40">
                  <a:alpha val="21569"/>
                </a:srgbClr>
              </a:solidFill>
              <a:ln w="19050" cap="sq">
                <a:solidFill>
                  <a:srgbClr val="46B0D9">
                    <a:alpha val="21569"/>
                  </a:srgbClr>
                </a:solidFill>
                <a:prstDash val="solid"/>
                <a:miter/>
              </a:ln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-19050"/>
                <a:ext cx="1462941" cy="1152191"/>
              </a:xfrm>
              <a:prstGeom prst="rect">
                <a:avLst/>
              </a:prstGeom>
            </p:spPr>
            <p:txBody>
              <a:bodyPr lIns="27205" tIns="27205" rIns="27205" bIns="27205" rtlCol="0" anchor="ctr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3" name="Freeform 63"/>
            <p:cNvSpPr/>
            <p:nvPr/>
          </p:nvSpPr>
          <p:spPr>
            <a:xfrm>
              <a:off x="482584" y="5946767"/>
              <a:ext cx="1381896" cy="1389475"/>
            </a:xfrm>
            <a:custGeom>
              <a:avLst/>
              <a:gdLst/>
              <a:ahLst/>
              <a:cxnLst/>
              <a:rect l="l" t="t" r="r" b="b"/>
              <a:pathLst>
                <a:path w="1381896" h="1389475">
                  <a:moveTo>
                    <a:pt x="0" y="0"/>
                  </a:moveTo>
                  <a:lnTo>
                    <a:pt x="1381896" y="0"/>
                  </a:lnTo>
                  <a:lnTo>
                    <a:pt x="1381896" y="1389475"/>
                  </a:lnTo>
                  <a:lnTo>
                    <a:pt x="0" y="1389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27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AutoShape 64"/>
            <p:cNvSpPr/>
            <p:nvPr/>
          </p:nvSpPr>
          <p:spPr>
            <a:xfrm>
              <a:off x="4801021" y="1517353"/>
              <a:ext cx="2272574" cy="26977"/>
            </a:xfrm>
            <a:prstGeom prst="line">
              <a:avLst/>
            </a:prstGeom>
            <a:ln w="69372" cap="flat">
              <a:gradFill>
                <a:gsLst>
                  <a:gs pos="0">
                    <a:srgbClr val="0CC0DF">
                      <a:alpha val="27000"/>
                    </a:srgbClr>
                  </a:gs>
                  <a:gs pos="100000">
                    <a:srgbClr val="FFDE59">
                      <a:alpha val="27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 flipV="1">
              <a:off x="7073595" y="1517353"/>
              <a:ext cx="0" cy="1764596"/>
            </a:xfrm>
            <a:prstGeom prst="line">
              <a:avLst/>
            </a:prstGeom>
            <a:ln w="69372" cap="flat">
              <a:gradFill>
                <a:gsLst>
                  <a:gs pos="0">
                    <a:srgbClr val="0CC0DF">
                      <a:alpha val="27000"/>
                    </a:srgbClr>
                  </a:gs>
                  <a:gs pos="100000">
                    <a:srgbClr val="FFDE59">
                      <a:alpha val="27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>
              <a:off x="7121832" y="2581678"/>
              <a:ext cx="1483967" cy="40198"/>
            </a:xfrm>
            <a:prstGeom prst="line">
              <a:avLst/>
            </a:prstGeom>
            <a:ln w="69372" cap="flat">
              <a:gradFill>
                <a:gsLst>
                  <a:gs pos="0">
                    <a:srgbClr val="0CC0DF">
                      <a:alpha val="27000"/>
                    </a:srgbClr>
                  </a:gs>
                  <a:gs pos="100000">
                    <a:srgbClr val="FFDE59">
                      <a:alpha val="27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67" name="AutoShape 67"/>
            <p:cNvSpPr/>
            <p:nvPr/>
          </p:nvSpPr>
          <p:spPr>
            <a:xfrm flipV="1">
              <a:off x="1173532" y="5020760"/>
              <a:ext cx="4291952" cy="703827"/>
            </a:xfrm>
            <a:prstGeom prst="line">
              <a:avLst/>
            </a:prstGeom>
            <a:ln w="69372" cap="flat">
              <a:gradFill>
                <a:gsLst>
                  <a:gs pos="0">
                    <a:srgbClr val="0CC0DF">
                      <a:alpha val="27000"/>
                    </a:srgbClr>
                  </a:gs>
                  <a:gs pos="100000">
                    <a:srgbClr val="FFDE59">
                      <a:alpha val="27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68" name="Group 68"/>
            <p:cNvGrpSpPr/>
            <p:nvPr/>
          </p:nvGrpSpPr>
          <p:grpSpPr>
            <a:xfrm>
              <a:off x="9853973" y="7542538"/>
              <a:ext cx="2242322" cy="2134683"/>
              <a:chOff x="0" y="0"/>
              <a:chExt cx="484487" cy="46123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484487" cy="461230"/>
              </a:xfrm>
              <a:custGeom>
                <a:avLst/>
                <a:gdLst/>
                <a:ahLst/>
                <a:cxnLst/>
                <a:rect l="l" t="t" r="r" b="b"/>
                <a:pathLst>
                  <a:path w="484487" h="461230">
                    <a:moveTo>
                      <a:pt x="0" y="0"/>
                    </a:moveTo>
                    <a:lnTo>
                      <a:pt x="484487" y="0"/>
                    </a:lnTo>
                    <a:lnTo>
                      <a:pt x="484487" y="461230"/>
                    </a:lnTo>
                    <a:lnTo>
                      <a:pt x="0" y="461230"/>
                    </a:lnTo>
                    <a:close/>
                  </a:path>
                </a:pathLst>
              </a:custGeom>
              <a:solidFill>
                <a:srgbClr val="031E40">
                  <a:alpha val="26667"/>
                </a:srgbClr>
              </a:solidFill>
              <a:ln w="19050" cap="sq">
                <a:solidFill>
                  <a:srgbClr val="46B0D9">
                    <a:alpha val="26667"/>
                  </a:srgbClr>
                </a:solidFill>
                <a:prstDash val="solid"/>
                <a:miter/>
              </a:ln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0" y="-66675"/>
                <a:ext cx="484487" cy="527905"/>
              </a:xfrm>
              <a:prstGeom prst="rect">
                <a:avLst/>
              </a:prstGeom>
            </p:spPr>
            <p:txBody>
              <a:bodyPr lIns="78483" tIns="78483" rIns="78483" bIns="78483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71" name="Freeform 71"/>
            <p:cNvSpPr/>
            <p:nvPr/>
          </p:nvSpPr>
          <p:spPr>
            <a:xfrm>
              <a:off x="10307773" y="7942517"/>
              <a:ext cx="1334723" cy="1334723"/>
            </a:xfrm>
            <a:custGeom>
              <a:avLst/>
              <a:gdLst/>
              <a:ahLst/>
              <a:cxnLst/>
              <a:rect l="l" t="t" r="r" b="b"/>
              <a:pathLst>
                <a:path w="1334723" h="1334723">
                  <a:moveTo>
                    <a:pt x="0" y="0"/>
                  </a:moveTo>
                  <a:lnTo>
                    <a:pt x="1334723" y="0"/>
                  </a:lnTo>
                  <a:lnTo>
                    <a:pt x="1334723" y="1334724"/>
                  </a:lnTo>
                  <a:lnTo>
                    <a:pt x="0" y="1334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27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2" name="AutoShape 72"/>
            <p:cNvSpPr/>
            <p:nvPr/>
          </p:nvSpPr>
          <p:spPr>
            <a:xfrm>
              <a:off x="9272192" y="4349290"/>
              <a:ext cx="3919357" cy="0"/>
            </a:xfrm>
            <a:prstGeom prst="line">
              <a:avLst/>
            </a:prstGeom>
            <a:ln w="83246" cap="flat">
              <a:gradFill>
                <a:gsLst>
                  <a:gs pos="0">
                    <a:srgbClr val="0CC0DF">
                      <a:alpha val="27000"/>
                    </a:srgbClr>
                  </a:gs>
                  <a:gs pos="100000">
                    <a:srgbClr val="FFDE59">
                      <a:alpha val="27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73" name="AutoShape 73"/>
            <p:cNvSpPr/>
            <p:nvPr/>
          </p:nvSpPr>
          <p:spPr>
            <a:xfrm>
              <a:off x="10669260" y="4349290"/>
              <a:ext cx="1462197" cy="4260589"/>
            </a:xfrm>
            <a:prstGeom prst="line">
              <a:avLst/>
            </a:prstGeom>
            <a:ln w="83246" cap="flat">
              <a:gradFill>
                <a:gsLst>
                  <a:gs pos="0">
                    <a:srgbClr val="0CC0DF">
                      <a:alpha val="27000"/>
                    </a:srgbClr>
                  </a:gs>
                  <a:gs pos="100000">
                    <a:srgbClr val="FFDE59">
                      <a:alpha val="27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74" name="Group 74"/>
            <p:cNvGrpSpPr/>
            <p:nvPr/>
          </p:nvGrpSpPr>
          <p:grpSpPr>
            <a:xfrm>
              <a:off x="12837931" y="0"/>
              <a:ext cx="2401464" cy="2478592"/>
              <a:chOff x="0" y="0"/>
              <a:chExt cx="518872" cy="535536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518872" cy="535536"/>
              </a:xfrm>
              <a:custGeom>
                <a:avLst/>
                <a:gdLst/>
                <a:ahLst/>
                <a:cxnLst/>
                <a:rect l="l" t="t" r="r" b="b"/>
                <a:pathLst>
                  <a:path w="518872" h="535536">
                    <a:moveTo>
                      <a:pt x="0" y="0"/>
                    </a:moveTo>
                    <a:lnTo>
                      <a:pt x="518872" y="0"/>
                    </a:lnTo>
                    <a:lnTo>
                      <a:pt x="518872" y="535536"/>
                    </a:lnTo>
                    <a:lnTo>
                      <a:pt x="0" y="535536"/>
                    </a:lnTo>
                    <a:close/>
                  </a:path>
                </a:pathLst>
              </a:custGeom>
              <a:solidFill>
                <a:srgbClr val="031E40">
                  <a:alpha val="26667"/>
                </a:srgbClr>
              </a:solidFill>
              <a:ln w="19050" cap="sq">
                <a:solidFill>
                  <a:srgbClr val="46B0D9">
                    <a:alpha val="26667"/>
                  </a:srgbClr>
                </a:solidFill>
                <a:prstDash val="solid"/>
                <a:miter/>
              </a:ln>
            </p:spPr>
          </p:sp>
          <p:sp>
            <p:nvSpPr>
              <p:cNvPr id="76" name="TextBox 76"/>
              <p:cNvSpPr txBox="1"/>
              <p:nvPr/>
            </p:nvSpPr>
            <p:spPr>
              <a:xfrm>
                <a:off x="0" y="-66675"/>
                <a:ext cx="518872" cy="602211"/>
              </a:xfrm>
              <a:prstGeom prst="rect">
                <a:avLst/>
              </a:prstGeom>
            </p:spPr>
            <p:txBody>
              <a:bodyPr lIns="78483" tIns="78483" rIns="78483" bIns="78483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77" name="Freeform 77"/>
            <p:cNvSpPr/>
            <p:nvPr/>
          </p:nvSpPr>
          <p:spPr>
            <a:xfrm>
              <a:off x="13467760" y="498339"/>
              <a:ext cx="1065451" cy="1542100"/>
            </a:xfrm>
            <a:custGeom>
              <a:avLst/>
              <a:gdLst/>
              <a:ahLst/>
              <a:cxnLst/>
              <a:rect l="l" t="t" r="r" b="b"/>
              <a:pathLst>
                <a:path w="1065451" h="1542100">
                  <a:moveTo>
                    <a:pt x="0" y="0"/>
                  </a:moveTo>
                  <a:lnTo>
                    <a:pt x="1065451" y="0"/>
                  </a:lnTo>
                  <a:lnTo>
                    <a:pt x="1065451" y="1542100"/>
                  </a:lnTo>
                  <a:lnTo>
                    <a:pt x="0" y="154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27000"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8" name="Group 78"/>
            <p:cNvGrpSpPr/>
            <p:nvPr/>
          </p:nvGrpSpPr>
          <p:grpSpPr>
            <a:xfrm>
              <a:off x="5147380" y="8118414"/>
              <a:ext cx="2242322" cy="2134683"/>
              <a:chOff x="0" y="0"/>
              <a:chExt cx="484487" cy="46123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484487" cy="461230"/>
              </a:xfrm>
              <a:custGeom>
                <a:avLst/>
                <a:gdLst/>
                <a:ahLst/>
                <a:cxnLst/>
                <a:rect l="l" t="t" r="r" b="b"/>
                <a:pathLst>
                  <a:path w="484487" h="461230">
                    <a:moveTo>
                      <a:pt x="0" y="0"/>
                    </a:moveTo>
                    <a:lnTo>
                      <a:pt x="484487" y="0"/>
                    </a:lnTo>
                    <a:lnTo>
                      <a:pt x="484487" y="461230"/>
                    </a:lnTo>
                    <a:lnTo>
                      <a:pt x="0" y="461230"/>
                    </a:lnTo>
                    <a:close/>
                  </a:path>
                </a:pathLst>
              </a:custGeom>
              <a:solidFill>
                <a:srgbClr val="031E40">
                  <a:alpha val="26667"/>
                </a:srgbClr>
              </a:solidFill>
              <a:ln w="19050" cap="sq">
                <a:solidFill>
                  <a:srgbClr val="46B0D9">
                    <a:alpha val="26667"/>
                  </a:srgbClr>
                </a:solidFill>
                <a:prstDash val="solid"/>
                <a:miter/>
              </a:ln>
            </p:spPr>
          </p:sp>
          <p:sp>
            <p:nvSpPr>
              <p:cNvPr id="80" name="TextBox 80"/>
              <p:cNvSpPr txBox="1"/>
              <p:nvPr/>
            </p:nvSpPr>
            <p:spPr>
              <a:xfrm>
                <a:off x="0" y="-66675"/>
                <a:ext cx="484487" cy="527905"/>
              </a:xfrm>
              <a:prstGeom prst="rect">
                <a:avLst/>
              </a:prstGeom>
            </p:spPr>
            <p:txBody>
              <a:bodyPr lIns="78483" tIns="78483" rIns="78483" bIns="78483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81" name="Freeform 81"/>
            <p:cNvSpPr/>
            <p:nvPr/>
          </p:nvSpPr>
          <p:spPr>
            <a:xfrm>
              <a:off x="5726758" y="8545832"/>
              <a:ext cx="1131388" cy="1131388"/>
            </a:xfrm>
            <a:custGeom>
              <a:avLst/>
              <a:gdLst/>
              <a:ahLst/>
              <a:cxnLst/>
              <a:rect l="l" t="t" r="r" b="b"/>
              <a:pathLst>
                <a:path w="1131388" h="1131388">
                  <a:moveTo>
                    <a:pt x="0" y="0"/>
                  </a:moveTo>
                  <a:lnTo>
                    <a:pt x="1131388" y="0"/>
                  </a:lnTo>
                  <a:lnTo>
                    <a:pt x="1131388" y="1131388"/>
                  </a:lnTo>
                  <a:lnTo>
                    <a:pt x="0" y="113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27000"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2" name="Group 82"/>
            <p:cNvGrpSpPr/>
            <p:nvPr/>
          </p:nvGrpSpPr>
          <p:grpSpPr>
            <a:xfrm>
              <a:off x="104741" y="8931914"/>
              <a:ext cx="2242322" cy="2134683"/>
              <a:chOff x="0" y="0"/>
              <a:chExt cx="484487" cy="46123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484487" cy="461230"/>
              </a:xfrm>
              <a:custGeom>
                <a:avLst/>
                <a:gdLst/>
                <a:ahLst/>
                <a:cxnLst/>
                <a:rect l="l" t="t" r="r" b="b"/>
                <a:pathLst>
                  <a:path w="484487" h="461230">
                    <a:moveTo>
                      <a:pt x="0" y="0"/>
                    </a:moveTo>
                    <a:lnTo>
                      <a:pt x="484487" y="0"/>
                    </a:lnTo>
                    <a:lnTo>
                      <a:pt x="484487" y="461230"/>
                    </a:lnTo>
                    <a:lnTo>
                      <a:pt x="0" y="461230"/>
                    </a:lnTo>
                    <a:close/>
                  </a:path>
                </a:pathLst>
              </a:custGeom>
              <a:solidFill>
                <a:srgbClr val="031E40">
                  <a:alpha val="26667"/>
                </a:srgbClr>
              </a:solidFill>
              <a:ln w="19050" cap="sq">
                <a:solidFill>
                  <a:srgbClr val="46B0D9">
                    <a:alpha val="26667"/>
                  </a:srgbClr>
                </a:solidFill>
                <a:prstDash val="solid"/>
                <a:miter/>
              </a:ln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0" y="-66675"/>
                <a:ext cx="484487" cy="527905"/>
              </a:xfrm>
              <a:prstGeom prst="rect">
                <a:avLst/>
              </a:prstGeom>
            </p:spPr>
            <p:txBody>
              <a:bodyPr lIns="78483" tIns="78483" rIns="78483" bIns="78483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85" name="Freeform 85"/>
            <p:cNvSpPr/>
            <p:nvPr/>
          </p:nvSpPr>
          <p:spPr>
            <a:xfrm>
              <a:off x="642403" y="9409321"/>
              <a:ext cx="1166998" cy="1179869"/>
            </a:xfrm>
            <a:custGeom>
              <a:avLst/>
              <a:gdLst/>
              <a:ahLst/>
              <a:cxnLst/>
              <a:rect l="l" t="t" r="r" b="b"/>
              <a:pathLst>
                <a:path w="1166998" h="1179869">
                  <a:moveTo>
                    <a:pt x="0" y="0"/>
                  </a:moveTo>
                  <a:lnTo>
                    <a:pt x="1166998" y="0"/>
                  </a:lnTo>
                  <a:lnTo>
                    <a:pt x="1166998" y="1179869"/>
                  </a:lnTo>
                  <a:lnTo>
                    <a:pt x="0" y="1179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27000"/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6" name="AutoShape 86"/>
            <p:cNvSpPr/>
            <p:nvPr/>
          </p:nvSpPr>
          <p:spPr>
            <a:xfrm flipH="1">
              <a:off x="12096296" y="1239296"/>
              <a:ext cx="741635" cy="3109994"/>
            </a:xfrm>
            <a:prstGeom prst="line">
              <a:avLst/>
            </a:prstGeom>
            <a:ln w="83246" cap="flat">
              <a:gradFill>
                <a:gsLst>
                  <a:gs pos="0">
                    <a:srgbClr val="0CC0DF">
                      <a:alpha val="27000"/>
                    </a:srgbClr>
                  </a:gs>
                  <a:gs pos="100000">
                    <a:srgbClr val="FFDE59">
                      <a:alpha val="27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87" name="AutoShape 87"/>
            <p:cNvSpPr/>
            <p:nvPr/>
          </p:nvSpPr>
          <p:spPr>
            <a:xfrm flipV="1">
              <a:off x="11102148" y="1724967"/>
              <a:ext cx="994148" cy="42870"/>
            </a:xfrm>
            <a:prstGeom prst="line">
              <a:avLst/>
            </a:prstGeom>
            <a:ln w="83246" cap="flat">
              <a:gradFill>
                <a:gsLst>
                  <a:gs pos="0">
                    <a:srgbClr val="0CC0DF">
                      <a:alpha val="27000"/>
                    </a:srgbClr>
                  </a:gs>
                  <a:gs pos="100000">
                    <a:srgbClr val="FFDE59">
                      <a:alpha val="27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88" name="AutoShape 88"/>
            <p:cNvSpPr/>
            <p:nvPr/>
          </p:nvSpPr>
          <p:spPr>
            <a:xfrm>
              <a:off x="2347063" y="9677220"/>
              <a:ext cx="2800317" cy="0"/>
            </a:xfrm>
            <a:prstGeom prst="line">
              <a:avLst/>
            </a:prstGeom>
            <a:ln w="83246" cap="flat">
              <a:gradFill>
                <a:gsLst>
                  <a:gs pos="0">
                    <a:srgbClr val="0CC0DF">
                      <a:alpha val="27000"/>
                    </a:srgbClr>
                  </a:gs>
                  <a:gs pos="100000">
                    <a:srgbClr val="FFDE59">
                      <a:alpha val="27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89" name="AutoShape 89"/>
            <p:cNvSpPr/>
            <p:nvPr/>
          </p:nvSpPr>
          <p:spPr>
            <a:xfrm flipH="1">
              <a:off x="7389703" y="7147469"/>
              <a:ext cx="1797105" cy="2617978"/>
            </a:xfrm>
            <a:prstGeom prst="line">
              <a:avLst/>
            </a:prstGeom>
            <a:ln w="83246" cap="flat">
              <a:gradFill>
                <a:gsLst>
                  <a:gs pos="0">
                    <a:srgbClr val="0CC0DF">
                      <a:alpha val="27000"/>
                    </a:srgbClr>
                  </a:gs>
                  <a:gs pos="100000">
                    <a:srgbClr val="FFDE59">
                      <a:alpha val="27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0" name="Group 90"/>
          <p:cNvGrpSpPr/>
          <p:nvPr/>
        </p:nvGrpSpPr>
        <p:grpSpPr>
          <a:xfrm>
            <a:off x="-5916906" y="-4041199"/>
            <a:ext cx="10765038" cy="8528354"/>
            <a:chOff x="0" y="0"/>
            <a:chExt cx="14353384" cy="11371138"/>
          </a:xfrm>
        </p:grpSpPr>
        <p:grpSp>
          <p:nvGrpSpPr>
            <p:cNvPr id="91" name="Group 91"/>
            <p:cNvGrpSpPr/>
            <p:nvPr/>
          </p:nvGrpSpPr>
          <p:grpSpPr>
            <a:xfrm>
              <a:off x="2369514" y="0"/>
              <a:ext cx="3036927" cy="2189563"/>
              <a:chOff x="0" y="0"/>
              <a:chExt cx="1013743" cy="730888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1013743" cy="730888"/>
              </a:xfrm>
              <a:custGeom>
                <a:avLst/>
                <a:gdLst/>
                <a:ahLst/>
                <a:cxnLst/>
                <a:rect l="l" t="t" r="r" b="b"/>
                <a:pathLst>
                  <a:path w="1013743" h="730888">
                    <a:moveTo>
                      <a:pt x="30591" y="0"/>
                    </a:moveTo>
                    <a:lnTo>
                      <a:pt x="983152" y="0"/>
                    </a:lnTo>
                    <a:cubicBezTo>
                      <a:pt x="1000047" y="0"/>
                      <a:pt x="1013743" y="13696"/>
                      <a:pt x="1013743" y="30591"/>
                    </a:cubicBezTo>
                    <a:lnTo>
                      <a:pt x="1013743" y="700297"/>
                    </a:lnTo>
                    <a:cubicBezTo>
                      <a:pt x="1013743" y="708411"/>
                      <a:pt x="1010520" y="716192"/>
                      <a:pt x="1004783" y="721929"/>
                    </a:cubicBezTo>
                    <a:cubicBezTo>
                      <a:pt x="999046" y="727666"/>
                      <a:pt x="991265" y="730888"/>
                      <a:pt x="983152" y="730888"/>
                    </a:cubicBezTo>
                    <a:lnTo>
                      <a:pt x="30591" y="730888"/>
                    </a:lnTo>
                    <a:cubicBezTo>
                      <a:pt x="13696" y="730888"/>
                      <a:pt x="0" y="717192"/>
                      <a:pt x="0" y="700297"/>
                    </a:cubicBezTo>
                    <a:lnTo>
                      <a:pt x="0" y="30591"/>
                    </a:lnTo>
                    <a:cubicBezTo>
                      <a:pt x="0" y="13696"/>
                      <a:pt x="13696" y="0"/>
                      <a:pt x="30591" y="0"/>
                    </a:cubicBezTo>
                    <a:close/>
                  </a:path>
                </a:pathLst>
              </a:custGeom>
              <a:solidFill>
                <a:srgbClr val="031E40">
                  <a:alpha val="19608"/>
                </a:srgbClr>
              </a:solidFill>
              <a:ln w="38100" cap="sq">
                <a:solidFill>
                  <a:srgbClr val="46B0D9">
                    <a:alpha val="19608"/>
                  </a:srgbClr>
                </a:solidFill>
                <a:prstDash val="solid"/>
                <a:miter/>
              </a:ln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0" y="-19050"/>
                <a:ext cx="1013743" cy="749938"/>
              </a:xfrm>
              <a:prstGeom prst="rect">
                <a:avLst/>
              </a:prstGeom>
            </p:spPr>
            <p:txBody>
              <a:bodyPr lIns="55497" tIns="55497" rIns="55497" bIns="55497" rtlCol="0" anchor="ctr"/>
              <a:lstStyle/>
              <a:p>
                <a:pPr algn="ctr">
                  <a:lnSpc>
                    <a:spcPts val="15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4" name="Freeform 94"/>
            <p:cNvSpPr/>
            <p:nvPr/>
          </p:nvSpPr>
          <p:spPr>
            <a:xfrm>
              <a:off x="3412706" y="401911"/>
              <a:ext cx="1101699" cy="1385741"/>
            </a:xfrm>
            <a:custGeom>
              <a:avLst/>
              <a:gdLst/>
              <a:ahLst/>
              <a:cxnLst/>
              <a:rect l="l" t="t" r="r" b="b"/>
              <a:pathLst>
                <a:path w="1101699" h="1385741">
                  <a:moveTo>
                    <a:pt x="0" y="0"/>
                  </a:moveTo>
                  <a:lnTo>
                    <a:pt x="1101700" y="0"/>
                  </a:lnTo>
                  <a:lnTo>
                    <a:pt x="1101700" y="1385741"/>
                  </a:lnTo>
                  <a:lnTo>
                    <a:pt x="0" y="138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</a:blip>
              <a:stretch>
                <a:fillRect t="-4251" b="-4251"/>
              </a:stretch>
            </a:blipFill>
          </p:spPr>
        </p:sp>
        <p:grpSp>
          <p:nvGrpSpPr>
            <p:cNvPr id="95" name="Group 95"/>
            <p:cNvGrpSpPr/>
            <p:nvPr/>
          </p:nvGrpSpPr>
          <p:grpSpPr>
            <a:xfrm>
              <a:off x="2593400" y="194616"/>
              <a:ext cx="192215" cy="177103"/>
              <a:chOff x="0" y="0"/>
              <a:chExt cx="831453" cy="766081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831453" cy="766081"/>
              </a:xfrm>
              <a:custGeom>
                <a:avLst/>
                <a:gdLst/>
                <a:ahLst/>
                <a:cxnLst/>
                <a:rect l="l" t="t" r="r" b="b"/>
                <a:pathLst>
                  <a:path w="831453" h="766081">
                    <a:moveTo>
                      <a:pt x="415727" y="0"/>
                    </a:moveTo>
                    <a:cubicBezTo>
                      <a:pt x="186127" y="0"/>
                      <a:pt x="0" y="171493"/>
                      <a:pt x="0" y="383041"/>
                    </a:cubicBezTo>
                    <a:cubicBezTo>
                      <a:pt x="0" y="594588"/>
                      <a:pt x="186127" y="766081"/>
                      <a:pt x="415727" y="766081"/>
                    </a:cubicBezTo>
                    <a:cubicBezTo>
                      <a:pt x="645326" y="766081"/>
                      <a:pt x="831453" y="594588"/>
                      <a:pt x="831453" y="383041"/>
                    </a:cubicBezTo>
                    <a:cubicBezTo>
                      <a:pt x="831453" y="171493"/>
                      <a:pt x="645326" y="0"/>
                      <a:pt x="41572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CC0DF">
                      <a:alpha val="5400"/>
                    </a:srgbClr>
                  </a:gs>
                  <a:gs pos="100000">
                    <a:srgbClr val="FFDE59">
                      <a:alpha val="5400"/>
                    </a:srgbClr>
                  </a:gs>
                </a:gsLst>
                <a:lin ang="0"/>
              </a:gradFill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77949" y="52770"/>
                <a:ext cx="675556" cy="641491"/>
              </a:xfrm>
              <a:prstGeom prst="rect">
                <a:avLst/>
              </a:prstGeom>
            </p:spPr>
            <p:txBody>
              <a:bodyPr lIns="44201" tIns="44201" rIns="44201" bIns="44201" rtlCol="0" anchor="ctr"/>
              <a:lstStyle/>
              <a:p>
                <a:pPr algn="ctr">
                  <a:lnSpc>
                    <a:spcPts val="1539"/>
                  </a:lnSpc>
                </a:pPr>
                <a:endParaRPr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>
              <a:off x="2593400" y="432103"/>
              <a:ext cx="192215" cy="177103"/>
              <a:chOff x="0" y="0"/>
              <a:chExt cx="831453" cy="766081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31453" cy="766081"/>
              </a:xfrm>
              <a:custGeom>
                <a:avLst/>
                <a:gdLst/>
                <a:ahLst/>
                <a:cxnLst/>
                <a:rect l="l" t="t" r="r" b="b"/>
                <a:pathLst>
                  <a:path w="831453" h="766081">
                    <a:moveTo>
                      <a:pt x="415727" y="0"/>
                    </a:moveTo>
                    <a:cubicBezTo>
                      <a:pt x="186127" y="0"/>
                      <a:pt x="0" y="171493"/>
                      <a:pt x="0" y="383041"/>
                    </a:cubicBezTo>
                    <a:cubicBezTo>
                      <a:pt x="0" y="594588"/>
                      <a:pt x="186127" y="766081"/>
                      <a:pt x="415727" y="766081"/>
                    </a:cubicBezTo>
                    <a:cubicBezTo>
                      <a:pt x="645326" y="766081"/>
                      <a:pt x="831453" y="594588"/>
                      <a:pt x="831453" y="383041"/>
                    </a:cubicBezTo>
                    <a:cubicBezTo>
                      <a:pt x="831453" y="171493"/>
                      <a:pt x="645326" y="0"/>
                      <a:pt x="41572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CC0DF">
                      <a:alpha val="5400"/>
                    </a:srgbClr>
                  </a:gs>
                  <a:gs pos="100000">
                    <a:srgbClr val="FFDE59">
                      <a:alpha val="5400"/>
                    </a:srgbClr>
                  </a:gs>
                </a:gsLst>
                <a:lin ang="0"/>
              </a:gradFill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7949" y="52770"/>
                <a:ext cx="675556" cy="641491"/>
              </a:xfrm>
              <a:prstGeom prst="rect">
                <a:avLst/>
              </a:prstGeom>
            </p:spPr>
            <p:txBody>
              <a:bodyPr lIns="44201" tIns="44201" rIns="44201" bIns="44201" rtlCol="0" anchor="ctr"/>
              <a:lstStyle/>
              <a:p>
                <a:pPr algn="ctr">
                  <a:lnSpc>
                    <a:spcPts val="1539"/>
                  </a:lnSpc>
                </a:pPr>
                <a:endParaRPr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>
              <a:off x="2835774" y="432103"/>
              <a:ext cx="192215" cy="177103"/>
              <a:chOff x="0" y="0"/>
              <a:chExt cx="831453" cy="766081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831453" cy="766081"/>
              </a:xfrm>
              <a:custGeom>
                <a:avLst/>
                <a:gdLst/>
                <a:ahLst/>
                <a:cxnLst/>
                <a:rect l="l" t="t" r="r" b="b"/>
                <a:pathLst>
                  <a:path w="831453" h="766081">
                    <a:moveTo>
                      <a:pt x="415727" y="0"/>
                    </a:moveTo>
                    <a:cubicBezTo>
                      <a:pt x="186127" y="0"/>
                      <a:pt x="0" y="171493"/>
                      <a:pt x="0" y="383041"/>
                    </a:cubicBezTo>
                    <a:cubicBezTo>
                      <a:pt x="0" y="594588"/>
                      <a:pt x="186127" y="766081"/>
                      <a:pt x="415727" y="766081"/>
                    </a:cubicBezTo>
                    <a:cubicBezTo>
                      <a:pt x="645326" y="766081"/>
                      <a:pt x="831453" y="594588"/>
                      <a:pt x="831453" y="383041"/>
                    </a:cubicBezTo>
                    <a:cubicBezTo>
                      <a:pt x="831453" y="171493"/>
                      <a:pt x="645326" y="0"/>
                      <a:pt x="41572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CC0DF">
                      <a:alpha val="5400"/>
                    </a:srgbClr>
                  </a:gs>
                  <a:gs pos="100000">
                    <a:srgbClr val="FFDE59">
                      <a:alpha val="5400"/>
                    </a:srgbClr>
                  </a:gs>
                </a:gsLst>
                <a:lin ang="0"/>
              </a:gradFill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77949" y="52770"/>
                <a:ext cx="675556" cy="641491"/>
              </a:xfrm>
              <a:prstGeom prst="rect">
                <a:avLst/>
              </a:prstGeom>
            </p:spPr>
            <p:txBody>
              <a:bodyPr lIns="44201" tIns="44201" rIns="44201" bIns="44201" rtlCol="0" anchor="ctr"/>
              <a:lstStyle/>
              <a:p>
                <a:pPr algn="ctr">
                  <a:lnSpc>
                    <a:spcPts val="1539"/>
                  </a:lnSpc>
                </a:pPr>
                <a:endParaRPr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2835774" y="194616"/>
              <a:ext cx="192215" cy="177103"/>
              <a:chOff x="0" y="0"/>
              <a:chExt cx="831453" cy="766081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31453" cy="766081"/>
              </a:xfrm>
              <a:custGeom>
                <a:avLst/>
                <a:gdLst/>
                <a:ahLst/>
                <a:cxnLst/>
                <a:rect l="l" t="t" r="r" b="b"/>
                <a:pathLst>
                  <a:path w="831453" h="766081">
                    <a:moveTo>
                      <a:pt x="415727" y="0"/>
                    </a:moveTo>
                    <a:cubicBezTo>
                      <a:pt x="186127" y="0"/>
                      <a:pt x="0" y="171493"/>
                      <a:pt x="0" y="383041"/>
                    </a:cubicBezTo>
                    <a:cubicBezTo>
                      <a:pt x="0" y="594588"/>
                      <a:pt x="186127" y="766081"/>
                      <a:pt x="415727" y="766081"/>
                    </a:cubicBezTo>
                    <a:cubicBezTo>
                      <a:pt x="645326" y="766081"/>
                      <a:pt x="831453" y="594588"/>
                      <a:pt x="831453" y="383041"/>
                    </a:cubicBezTo>
                    <a:cubicBezTo>
                      <a:pt x="831453" y="171493"/>
                      <a:pt x="645326" y="0"/>
                      <a:pt x="41572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CC0DF">
                      <a:alpha val="5400"/>
                    </a:srgbClr>
                  </a:gs>
                  <a:gs pos="100000">
                    <a:srgbClr val="FFDE59">
                      <a:alpha val="5400"/>
                    </a:srgbClr>
                  </a:gs>
                </a:gsLst>
                <a:lin ang="0"/>
              </a:gradFill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7949" y="52770"/>
                <a:ext cx="675556" cy="641491"/>
              </a:xfrm>
              <a:prstGeom prst="rect">
                <a:avLst/>
              </a:prstGeom>
            </p:spPr>
            <p:txBody>
              <a:bodyPr lIns="44201" tIns="44201" rIns="44201" bIns="44201" rtlCol="0" anchor="ctr"/>
              <a:lstStyle/>
              <a:p>
                <a:pPr algn="ctr">
                  <a:lnSpc>
                    <a:spcPts val="1539"/>
                  </a:lnSpc>
                </a:pPr>
                <a:endParaRPr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7719788" y="855726"/>
              <a:ext cx="2496350" cy="2128651"/>
              <a:chOff x="0" y="0"/>
              <a:chExt cx="1093258" cy="932226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1093257" cy="932226"/>
              </a:xfrm>
              <a:custGeom>
                <a:avLst/>
                <a:gdLst/>
                <a:ahLst/>
                <a:cxnLst/>
                <a:rect l="l" t="t" r="r" b="b"/>
                <a:pathLst>
                  <a:path w="1093257" h="932226">
                    <a:moveTo>
                      <a:pt x="37216" y="0"/>
                    </a:moveTo>
                    <a:lnTo>
                      <a:pt x="1056042" y="0"/>
                    </a:lnTo>
                    <a:cubicBezTo>
                      <a:pt x="1076596" y="0"/>
                      <a:pt x="1093257" y="16662"/>
                      <a:pt x="1093257" y="37216"/>
                    </a:cubicBezTo>
                    <a:lnTo>
                      <a:pt x="1093257" y="895011"/>
                    </a:lnTo>
                    <a:cubicBezTo>
                      <a:pt x="1093257" y="915564"/>
                      <a:pt x="1076596" y="932226"/>
                      <a:pt x="1056042" y="932226"/>
                    </a:cubicBezTo>
                    <a:lnTo>
                      <a:pt x="37216" y="932226"/>
                    </a:lnTo>
                    <a:cubicBezTo>
                      <a:pt x="16662" y="932226"/>
                      <a:pt x="0" y="915564"/>
                      <a:pt x="0" y="895011"/>
                    </a:cubicBezTo>
                    <a:lnTo>
                      <a:pt x="0" y="37216"/>
                    </a:lnTo>
                    <a:cubicBezTo>
                      <a:pt x="0" y="16662"/>
                      <a:pt x="16662" y="0"/>
                      <a:pt x="37216" y="0"/>
                    </a:cubicBezTo>
                    <a:close/>
                  </a:path>
                </a:pathLst>
              </a:custGeom>
              <a:solidFill>
                <a:srgbClr val="031E40">
                  <a:alpha val="19608"/>
                </a:srgbClr>
              </a:solidFill>
              <a:ln w="38100" cap="sq">
                <a:solidFill>
                  <a:srgbClr val="46B0D9">
                    <a:alpha val="19608"/>
                  </a:srgbClr>
                </a:solidFill>
                <a:prstDash val="solid"/>
                <a:miter/>
              </a:ln>
            </p:spPr>
          </p:sp>
          <p:sp>
            <p:nvSpPr>
              <p:cNvPr id="109" name="TextBox 109"/>
              <p:cNvSpPr txBox="1"/>
              <p:nvPr/>
            </p:nvSpPr>
            <p:spPr>
              <a:xfrm>
                <a:off x="0" y="-19050"/>
                <a:ext cx="1093258" cy="951276"/>
              </a:xfrm>
              <a:prstGeom prst="rect">
                <a:avLst/>
              </a:prstGeom>
            </p:spPr>
            <p:txBody>
              <a:bodyPr lIns="42301" tIns="42301" rIns="42301" bIns="42301" rtlCol="0" anchor="ctr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0" name="Freeform 110"/>
            <p:cNvSpPr/>
            <p:nvPr/>
          </p:nvSpPr>
          <p:spPr>
            <a:xfrm>
              <a:off x="8373620" y="1278484"/>
              <a:ext cx="1188686" cy="1197395"/>
            </a:xfrm>
            <a:custGeom>
              <a:avLst/>
              <a:gdLst/>
              <a:ahLst/>
              <a:cxnLst/>
              <a:rect l="l" t="t" r="r" b="b"/>
              <a:pathLst>
                <a:path w="1188686" h="1197395">
                  <a:moveTo>
                    <a:pt x="0" y="0"/>
                  </a:moveTo>
                  <a:lnTo>
                    <a:pt x="1188686" y="0"/>
                  </a:lnTo>
                  <a:lnTo>
                    <a:pt x="1188686" y="1197394"/>
                  </a:lnTo>
                  <a:lnTo>
                    <a:pt x="0" y="119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9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11" name="Group 111"/>
            <p:cNvGrpSpPr/>
            <p:nvPr/>
          </p:nvGrpSpPr>
          <p:grpSpPr>
            <a:xfrm>
              <a:off x="4621203" y="3434163"/>
              <a:ext cx="3764979" cy="3871892"/>
              <a:chOff x="0" y="0"/>
              <a:chExt cx="1470977" cy="1512749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1470977" cy="1512749"/>
              </a:xfrm>
              <a:custGeom>
                <a:avLst/>
                <a:gdLst/>
                <a:ahLst/>
                <a:cxnLst/>
                <a:rect l="l" t="t" r="r" b="b"/>
                <a:pathLst>
                  <a:path w="1470977" h="1512749">
                    <a:moveTo>
                      <a:pt x="24676" y="0"/>
                    </a:moveTo>
                    <a:lnTo>
                      <a:pt x="1446302" y="0"/>
                    </a:lnTo>
                    <a:cubicBezTo>
                      <a:pt x="1459930" y="0"/>
                      <a:pt x="1470977" y="11048"/>
                      <a:pt x="1470977" y="24676"/>
                    </a:cubicBezTo>
                    <a:lnTo>
                      <a:pt x="1470977" y="1488073"/>
                    </a:lnTo>
                    <a:cubicBezTo>
                      <a:pt x="1470977" y="1501701"/>
                      <a:pt x="1459930" y="1512749"/>
                      <a:pt x="1446302" y="1512749"/>
                    </a:cubicBezTo>
                    <a:lnTo>
                      <a:pt x="24676" y="1512749"/>
                    </a:lnTo>
                    <a:cubicBezTo>
                      <a:pt x="11048" y="1512749"/>
                      <a:pt x="0" y="1501701"/>
                      <a:pt x="0" y="1488073"/>
                    </a:cubicBezTo>
                    <a:lnTo>
                      <a:pt x="0" y="24676"/>
                    </a:lnTo>
                    <a:cubicBezTo>
                      <a:pt x="0" y="11048"/>
                      <a:pt x="11048" y="0"/>
                      <a:pt x="24676" y="0"/>
                    </a:cubicBezTo>
                    <a:close/>
                  </a:path>
                </a:pathLst>
              </a:custGeom>
              <a:solidFill>
                <a:srgbClr val="031E40">
                  <a:alpha val="19608"/>
                </a:srgbClr>
              </a:solidFill>
              <a:ln w="76200" cap="sq">
                <a:solidFill>
                  <a:srgbClr val="46B0D9">
                    <a:alpha val="19608"/>
                  </a:srgbClr>
                </a:solidFill>
                <a:prstDash val="solid"/>
                <a:miter/>
              </a:ln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19050"/>
                <a:ext cx="1470977" cy="1531799"/>
              </a:xfrm>
              <a:prstGeom prst="rect">
                <a:avLst/>
              </a:prstGeom>
            </p:spPr>
            <p:txBody>
              <a:bodyPr lIns="47416" tIns="47416" rIns="47416" bIns="47416" rtlCol="0" anchor="ctr"/>
              <a:lstStyle/>
              <a:p>
                <a:pPr algn="ctr">
                  <a:lnSpc>
                    <a:spcPts val="15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4" name="Freeform 114"/>
            <p:cNvSpPr/>
            <p:nvPr/>
          </p:nvSpPr>
          <p:spPr>
            <a:xfrm>
              <a:off x="5406441" y="4290813"/>
              <a:ext cx="2194502" cy="2158592"/>
            </a:xfrm>
            <a:custGeom>
              <a:avLst/>
              <a:gdLst/>
              <a:ahLst/>
              <a:cxnLst/>
              <a:rect l="l" t="t" r="r" b="b"/>
              <a:pathLst>
                <a:path w="2194502" h="2158592">
                  <a:moveTo>
                    <a:pt x="0" y="0"/>
                  </a:moveTo>
                  <a:lnTo>
                    <a:pt x="2194502" y="0"/>
                  </a:lnTo>
                  <a:lnTo>
                    <a:pt x="2194502" y="2158592"/>
                  </a:lnTo>
                  <a:lnTo>
                    <a:pt x="0" y="2158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9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15" name="Group 115"/>
            <p:cNvGrpSpPr/>
            <p:nvPr/>
          </p:nvGrpSpPr>
          <p:grpSpPr>
            <a:xfrm>
              <a:off x="0" y="4884452"/>
              <a:ext cx="2347063" cy="1817951"/>
              <a:chOff x="0" y="0"/>
              <a:chExt cx="1462941" cy="1133141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1462941" cy="1133141"/>
              </a:xfrm>
              <a:custGeom>
                <a:avLst/>
                <a:gdLst/>
                <a:ahLst/>
                <a:cxnLst/>
                <a:rect l="l" t="t" r="r" b="b"/>
                <a:pathLst>
                  <a:path w="1462941" h="1133141">
                    <a:moveTo>
                      <a:pt x="39583" y="0"/>
                    </a:moveTo>
                    <a:lnTo>
                      <a:pt x="1423358" y="0"/>
                    </a:lnTo>
                    <a:cubicBezTo>
                      <a:pt x="1433856" y="0"/>
                      <a:pt x="1443924" y="4170"/>
                      <a:pt x="1451347" y="11593"/>
                    </a:cubicBezTo>
                    <a:cubicBezTo>
                      <a:pt x="1458771" y="19017"/>
                      <a:pt x="1462941" y="29085"/>
                      <a:pt x="1462941" y="39583"/>
                    </a:cubicBezTo>
                    <a:lnTo>
                      <a:pt x="1462941" y="1093559"/>
                    </a:lnTo>
                    <a:cubicBezTo>
                      <a:pt x="1462941" y="1104057"/>
                      <a:pt x="1458771" y="1114125"/>
                      <a:pt x="1451347" y="1121548"/>
                    </a:cubicBezTo>
                    <a:cubicBezTo>
                      <a:pt x="1443924" y="1128971"/>
                      <a:pt x="1433856" y="1133141"/>
                      <a:pt x="1423358" y="1133141"/>
                    </a:cubicBezTo>
                    <a:lnTo>
                      <a:pt x="39583" y="1133141"/>
                    </a:lnTo>
                    <a:cubicBezTo>
                      <a:pt x="29085" y="1133141"/>
                      <a:pt x="19017" y="1128971"/>
                      <a:pt x="11593" y="1121548"/>
                    </a:cubicBezTo>
                    <a:cubicBezTo>
                      <a:pt x="4170" y="1114125"/>
                      <a:pt x="0" y="1104057"/>
                      <a:pt x="0" y="1093559"/>
                    </a:cubicBezTo>
                    <a:lnTo>
                      <a:pt x="0" y="39583"/>
                    </a:lnTo>
                    <a:cubicBezTo>
                      <a:pt x="0" y="29085"/>
                      <a:pt x="4170" y="19017"/>
                      <a:pt x="11593" y="11593"/>
                    </a:cubicBezTo>
                    <a:cubicBezTo>
                      <a:pt x="19017" y="4170"/>
                      <a:pt x="29085" y="0"/>
                      <a:pt x="39583" y="0"/>
                    </a:cubicBezTo>
                    <a:close/>
                  </a:path>
                </a:pathLst>
              </a:custGeom>
              <a:solidFill>
                <a:srgbClr val="031E40">
                  <a:alpha val="19608"/>
                </a:srgbClr>
              </a:solidFill>
              <a:ln w="38100" cap="sq">
                <a:solidFill>
                  <a:srgbClr val="46B0D9">
                    <a:alpha val="19608"/>
                  </a:srgbClr>
                </a:solidFill>
                <a:prstDash val="solid"/>
                <a:miter/>
              </a:ln>
            </p:spPr>
          </p:sp>
          <p:sp>
            <p:nvSpPr>
              <p:cNvPr id="117" name="TextBox 117"/>
              <p:cNvSpPr txBox="1"/>
              <p:nvPr/>
            </p:nvSpPr>
            <p:spPr>
              <a:xfrm>
                <a:off x="0" y="-19050"/>
                <a:ext cx="1462941" cy="1152191"/>
              </a:xfrm>
              <a:prstGeom prst="rect">
                <a:avLst/>
              </a:prstGeom>
            </p:spPr>
            <p:txBody>
              <a:bodyPr lIns="29721" tIns="29721" rIns="29721" bIns="29721" rtlCol="0" anchor="ctr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8" name="Freeform 118"/>
            <p:cNvSpPr/>
            <p:nvPr/>
          </p:nvSpPr>
          <p:spPr>
            <a:xfrm>
              <a:off x="482584" y="5106632"/>
              <a:ext cx="1381896" cy="1389475"/>
            </a:xfrm>
            <a:custGeom>
              <a:avLst/>
              <a:gdLst/>
              <a:ahLst/>
              <a:cxnLst/>
              <a:rect l="l" t="t" r="r" b="b"/>
              <a:pathLst>
                <a:path w="1381896" h="1389475">
                  <a:moveTo>
                    <a:pt x="0" y="0"/>
                  </a:moveTo>
                  <a:lnTo>
                    <a:pt x="1381896" y="0"/>
                  </a:lnTo>
                  <a:lnTo>
                    <a:pt x="1381896" y="1389475"/>
                  </a:lnTo>
                  <a:lnTo>
                    <a:pt x="0" y="1389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9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9" name="AutoShape 119"/>
            <p:cNvSpPr/>
            <p:nvPr/>
          </p:nvSpPr>
          <p:spPr>
            <a:xfrm flipH="1" flipV="1">
              <a:off x="6187584" y="855726"/>
              <a:ext cx="0" cy="2578437"/>
            </a:xfrm>
            <a:prstGeom prst="line">
              <a:avLst/>
            </a:prstGeom>
            <a:ln w="63500" cap="flat">
              <a:gradFill>
                <a:gsLst>
                  <a:gs pos="0">
                    <a:srgbClr val="0CC0DF">
                      <a:alpha val="20000"/>
                    </a:srgbClr>
                  </a:gs>
                  <a:gs pos="100000">
                    <a:srgbClr val="FFDE59">
                      <a:alpha val="2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120" name="AutoShape 120"/>
            <p:cNvSpPr/>
            <p:nvPr/>
          </p:nvSpPr>
          <p:spPr>
            <a:xfrm flipV="1">
              <a:off x="6187584" y="2763480"/>
              <a:ext cx="1532204" cy="0"/>
            </a:xfrm>
            <a:prstGeom prst="line">
              <a:avLst/>
            </a:prstGeom>
            <a:ln w="63500" cap="flat">
              <a:gradFill>
                <a:gsLst>
                  <a:gs pos="0">
                    <a:srgbClr val="0CC0DF">
                      <a:alpha val="20000"/>
                    </a:srgbClr>
                  </a:gs>
                  <a:gs pos="100000">
                    <a:srgbClr val="FFDE59">
                      <a:alpha val="2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21" name="Group 121"/>
            <p:cNvGrpSpPr/>
            <p:nvPr/>
          </p:nvGrpSpPr>
          <p:grpSpPr>
            <a:xfrm>
              <a:off x="9964231" y="6449405"/>
              <a:ext cx="2242322" cy="2134683"/>
              <a:chOff x="0" y="0"/>
              <a:chExt cx="484487" cy="46123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484487" cy="461230"/>
              </a:xfrm>
              <a:custGeom>
                <a:avLst/>
                <a:gdLst/>
                <a:ahLst/>
                <a:cxnLst/>
                <a:rect l="l" t="t" r="r" b="b"/>
                <a:pathLst>
                  <a:path w="484487" h="461230">
                    <a:moveTo>
                      <a:pt x="0" y="0"/>
                    </a:moveTo>
                    <a:lnTo>
                      <a:pt x="484487" y="0"/>
                    </a:lnTo>
                    <a:lnTo>
                      <a:pt x="484487" y="461230"/>
                    </a:lnTo>
                    <a:lnTo>
                      <a:pt x="0" y="461230"/>
                    </a:lnTo>
                    <a:close/>
                  </a:path>
                </a:pathLst>
              </a:custGeom>
              <a:solidFill>
                <a:srgbClr val="031E40">
                  <a:alpha val="19608"/>
                </a:srgbClr>
              </a:solidFill>
              <a:ln w="38100" cap="sq">
                <a:solidFill>
                  <a:srgbClr val="46B0D9">
                    <a:alpha val="19608"/>
                  </a:srgbClr>
                </a:solidFill>
                <a:prstDash val="solid"/>
                <a:miter/>
              </a:ln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0" y="-66675"/>
                <a:ext cx="484487" cy="527905"/>
              </a:xfrm>
              <a:prstGeom prst="rect">
                <a:avLst/>
              </a:prstGeom>
            </p:spPr>
            <p:txBody>
              <a:bodyPr lIns="85740" tIns="85740" rIns="85740" bIns="85740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124" name="Freeform 124"/>
            <p:cNvSpPr/>
            <p:nvPr/>
          </p:nvSpPr>
          <p:spPr>
            <a:xfrm>
              <a:off x="10448341" y="6822009"/>
              <a:ext cx="1334723" cy="1334723"/>
            </a:xfrm>
            <a:custGeom>
              <a:avLst/>
              <a:gdLst/>
              <a:ahLst/>
              <a:cxnLst/>
              <a:rect l="l" t="t" r="r" b="b"/>
              <a:pathLst>
                <a:path w="1334723" h="1334723">
                  <a:moveTo>
                    <a:pt x="0" y="0"/>
                  </a:moveTo>
                  <a:lnTo>
                    <a:pt x="1334723" y="0"/>
                  </a:lnTo>
                  <a:lnTo>
                    <a:pt x="1334723" y="1334723"/>
                  </a:lnTo>
                  <a:lnTo>
                    <a:pt x="0" y="13347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19999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5" name="AutoShape 125"/>
            <p:cNvSpPr/>
            <p:nvPr/>
          </p:nvSpPr>
          <p:spPr>
            <a:xfrm>
              <a:off x="8386181" y="4501504"/>
              <a:ext cx="2824104" cy="0"/>
            </a:xfrm>
            <a:prstGeom prst="line">
              <a:avLst/>
            </a:prstGeom>
            <a:ln w="88900" cap="flat">
              <a:gradFill>
                <a:gsLst>
                  <a:gs pos="0">
                    <a:srgbClr val="0CC0DF">
                      <a:alpha val="20000"/>
                    </a:srgbClr>
                  </a:gs>
                  <a:gs pos="100000">
                    <a:srgbClr val="FFDE59">
                      <a:alpha val="2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26" name="Group 126"/>
            <p:cNvGrpSpPr/>
            <p:nvPr/>
          </p:nvGrpSpPr>
          <p:grpSpPr>
            <a:xfrm>
              <a:off x="11951920" y="195084"/>
              <a:ext cx="2401464" cy="2478592"/>
              <a:chOff x="0" y="0"/>
              <a:chExt cx="518872" cy="535536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518872" cy="535536"/>
              </a:xfrm>
              <a:custGeom>
                <a:avLst/>
                <a:gdLst/>
                <a:ahLst/>
                <a:cxnLst/>
                <a:rect l="l" t="t" r="r" b="b"/>
                <a:pathLst>
                  <a:path w="518872" h="535536">
                    <a:moveTo>
                      <a:pt x="0" y="0"/>
                    </a:moveTo>
                    <a:lnTo>
                      <a:pt x="518872" y="0"/>
                    </a:lnTo>
                    <a:lnTo>
                      <a:pt x="518872" y="535536"/>
                    </a:lnTo>
                    <a:lnTo>
                      <a:pt x="0" y="535536"/>
                    </a:lnTo>
                    <a:close/>
                  </a:path>
                </a:pathLst>
              </a:custGeom>
              <a:solidFill>
                <a:srgbClr val="031E40">
                  <a:alpha val="19608"/>
                </a:srgbClr>
              </a:solidFill>
              <a:ln w="38100" cap="sq">
                <a:solidFill>
                  <a:srgbClr val="46B0D9">
                    <a:alpha val="19608"/>
                  </a:srgbClr>
                </a:solidFill>
                <a:prstDash val="solid"/>
                <a:miter/>
              </a:ln>
            </p:spPr>
          </p:sp>
          <p:sp>
            <p:nvSpPr>
              <p:cNvPr id="128" name="TextBox 128"/>
              <p:cNvSpPr txBox="1"/>
              <p:nvPr/>
            </p:nvSpPr>
            <p:spPr>
              <a:xfrm>
                <a:off x="0" y="-66675"/>
                <a:ext cx="518872" cy="602211"/>
              </a:xfrm>
              <a:prstGeom prst="rect">
                <a:avLst/>
              </a:prstGeom>
            </p:spPr>
            <p:txBody>
              <a:bodyPr lIns="85740" tIns="85740" rIns="85740" bIns="85740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129" name="Freeform 129"/>
            <p:cNvSpPr/>
            <p:nvPr/>
          </p:nvSpPr>
          <p:spPr>
            <a:xfrm>
              <a:off x="12581749" y="650554"/>
              <a:ext cx="1065451" cy="1542100"/>
            </a:xfrm>
            <a:custGeom>
              <a:avLst/>
              <a:gdLst/>
              <a:ahLst/>
              <a:cxnLst/>
              <a:rect l="l" t="t" r="r" b="b"/>
              <a:pathLst>
                <a:path w="1065451" h="1542100">
                  <a:moveTo>
                    <a:pt x="0" y="0"/>
                  </a:moveTo>
                  <a:lnTo>
                    <a:pt x="1065451" y="0"/>
                  </a:lnTo>
                  <a:lnTo>
                    <a:pt x="1065451" y="1542100"/>
                  </a:lnTo>
                  <a:lnTo>
                    <a:pt x="0" y="154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19999"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0" name="Group 130"/>
            <p:cNvGrpSpPr/>
            <p:nvPr/>
          </p:nvGrpSpPr>
          <p:grpSpPr>
            <a:xfrm>
              <a:off x="6830925" y="9236455"/>
              <a:ext cx="2242322" cy="2134683"/>
              <a:chOff x="0" y="0"/>
              <a:chExt cx="484487" cy="461230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484487" cy="461230"/>
              </a:xfrm>
              <a:custGeom>
                <a:avLst/>
                <a:gdLst/>
                <a:ahLst/>
                <a:cxnLst/>
                <a:rect l="l" t="t" r="r" b="b"/>
                <a:pathLst>
                  <a:path w="484487" h="461230">
                    <a:moveTo>
                      <a:pt x="0" y="0"/>
                    </a:moveTo>
                    <a:lnTo>
                      <a:pt x="484487" y="0"/>
                    </a:lnTo>
                    <a:lnTo>
                      <a:pt x="484487" y="461230"/>
                    </a:lnTo>
                    <a:lnTo>
                      <a:pt x="0" y="461230"/>
                    </a:lnTo>
                    <a:close/>
                  </a:path>
                </a:pathLst>
              </a:custGeom>
              <a:solidFill>
                <a:srgbClr val="031E40">
                  <a:alpha val="19608"/>
                </a:srgbClr>
              </a:solidFill>
              <a:ln w="38100" cap="sq">
                <a:solidFill>
                  <a:srgbClr val="46B0D9">
                    <a:alpha val="19608"/>
                  </a:srgbClr>
                </a:solidFill>
                <a:prstDash val="solid"/>
                <a:miter/>
              </a:ln>
            </p:spPr>
          </p:sp>
          <p:sp>
            <p:nvSpPr>
              <p:cNvPr id="132" name="TextBox 132"/>
              <p:cNvSpPr txBox="1"/>
              <p:nvPr/>
            </p:nvSpPr>
            <p:spPr>
              <a:xfrm>
                <a:off x="0" y="-66675"/>
                <a:ext cx="484487" cy="527905"/>
              </a:xfrm>
              <a:prstGeom prst="rect">
                <a:avLst/>
              </a:prstGeom>
            </p:spPr>
            <p:txBody>
              <a:bodyPr lIns="85740" tIns="85740" rIns="85740" bIns="85740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133" name="Freeform 133"/>
            <p:cNvSpPr/>
            <p:nvPr/>
          </p:nvSpPr>
          <p:spPr>
            <a:xfrm>
              <a:off x="7410303" y="9663873"/>
              <a:ext cx="1131388" cy="1131388"/>
            </a:xfrm>
            <a:custGeom>
              <a:avLst/>
              <a:gdLst/>
              <a:ahLst/>
              <a:cxnLst/>
              <a:rect l="l" t="t" r="r" b="b"/>
              <a:pathLst>
                <a:path w="1131388" h="1131388">
                  <a:moveTo>
                    <a:pt x="0" y="0"/>
                  </a:moveTo>
                  <a:lnTo>
                    <a:pt x="1131388" y="0"/>
                  </a:lnTo>
                  <a:lnTo>
                    <a:pt x="1131388" y="1131389"/>
                  </a:lnTo>
                  <a:lnTo>
                    <a:pt x="0" y="1131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19999"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4" name="Group 134"/>
            <p:cNvGrpSpPr/>
            <p:nvPr/>
          </p:nvGrpSpPr>
          <p:grpSpPr>
            <a:xfrm>
              <a:off x="1559817" y="8555798"/>
              <a:ext cx="2242322" cy="2134683"/>
              <a:chOff x="0" y="0"/>
              <a:chExt cx="484487" cy="46123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0" y="0"/>
                <a:ext cx="484487" cy="461230"/>
              </a:xfrm>
              <a:custGeom>
                <a:avLst/>
                <a:gdLst/>
                <a:ahLst/>
                <a:cxnLst/>
                <a:rect l="l" t="t" r="r" b="b"/>
                <a:pathLst>
                  <a:path w="484487" h="461230">
                    <a:moveTo>
                      <a:pt x="0" y="0"/>
                    </a:moveTo>
                    <a:lnTo>
                      <a:pt x="484487" y="0"/>
                    </a:lnTo>
                    <a:lnTo>
                      <a:pt x="484487" y="461230"/>
                    </a:lnTo>
                    <a:lnTo>
                      <a:pt x="0" y="461230"/>
                    </a:lnTo>
                    <a:close/>
                  </a:path>
                </a:pathLst>
              </a:custGeom>
              <a:solidFill>
                <a:srgbClr val="031E40">
                  <a:alpha val="19608"/>
                </a:srgbClr>
              </a:solidFill>
              <a:ln w="38100" cap="sq">
                <a:solidFill>
                  <a:srgbClr val="46B0D9">
                    <a:alpha val="19608"/>
                  </a:srgbClr>
                </a:solidFill>
                <a:prstDash val="solid"/>
                <a:miter/>
              </a:ln>
            </p:spPr>
          </p:sp>
          <p:sp>
            <p:nvSpPr>
              <p:cNvPr id="136" name="TextBox 136"/>
              <p:cNvSpPr txBox="1"/>
              <p:nvPr/>
            </p:nvSpPr>
            <p:spPr>
              <a:xfrm>
                <a:off x="0" y="-66675"/>
                <a:ext cx="484487" cy="527905"/>
              </a:xfrm>
              <a:prstGeom prst="rect">
                <a:avLst/>
              </a:prstGeom>
            </p:spPr>
            <p:txBody>
              <a:bodyPr lIns="85740" tIns="85740" rIns="85740" bIns="85740" rtlCol="0" anchor="ctr"/>
              <a:lstStyle/>
              <a:p>
                <a:pPr algn="ctr">
                  <a:lnSpc>
                    <a:spcPts val="4910"/>
                  </a:lnSpc>
                </a:pPr>
                <a:endParaRPr/>
              </a:p>
            </p:txBody>
          </p:sp>
        </p:grpSp>
        <p:sp>
          <p:nvSpPr>
            <p:cNvPr id="137" name="Freeform 137"/>
            <p:cNvSpPr/>
            <p:nvPr/>
          </p:nvSpPr>
          <p:spPr>
            <a:xfrm>
              <a:off x="2097480" y="9033205"/>
              <a:ext cx="1166998" cy="1179869"/>
            </a:xfrm>
            <a:custGeom>
              <a:avLst/>
              <a:gdLst/>
              <a:ahLst/>
              <a:cxnLst/>
              <a:rect l="l" t="t" r="r" b="b"/>
              <a:pathLst>
                <a:path w="1166998" h="1179869">
                  <a:moveTo>
                    <a:pt x="0" y="0"/>
                  </a:moveTo>
                  <a:lnTo>
                    <a:pt x="1166998" y="0"/>
                  </a:lnTo>
                  <a:lnTo>
                    <a:pt x="1166998" y="1179869"/>
                  </a:lnTo>
                  <a:lnTo>
                    <a:pt x="0" y="1179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19999"/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8" name="AutoShape 138"/>
            <p:cNvSpPr/>
            <p:nvPr/>
          </p:nvSpPr>
          <p:spPr>
            <a:xfrm>
              <a:off x="11210285" y="4501504"/>
              <a:ext cx="0" cy="1947901"/>
            </a:xfrm>
            <a:prstGeom prst="line">
              <a:avLst/>
            </a:prstGeom>
            <a:ln w="50800" cap="flat">
              <a:gradFill>
                <a:gsLst>
                  <a:gs pos="0">
                    <a:srgbClr val="0CC0DF">
                      <a:alpha val="20000"/>
                    </a:srgbClr>
                  </a:gs>
                  <a:gs pos="100000">
                    <a:srgbClr val="FFDE59">
                      <a:alpha val="2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139" name="AutoShape 139"/>
            <p:cNvSpPr/>
            <p:nvPr/>
          </p:nvSpPr>
          <p:spPr>
            <a:xfrm flipV="1">
              <a:off x="11210285" y="1920051"/>
              <a:ext cx="0" cy="2581453"/>
            </a:xfrm>
            <a:prstGeom prst="line">
              <a:avLst/>
            </a:prstGeom>
            <a:ln w="50800" cap="flat">
              <a:gradFill>
                <a:gsLst>
                  <a:gs pos="0">
                    <a:srgbClr val="0CC0DF">
                      <a:alpha val="20000"/>
                    </a:srgbClr>
                  </a:gs>
                  <a:gs pos="100000">
                    <a:srgbClr val="FFDE59">
                      <a:alpha val="2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140" name="AutoShape 140"/>
            <p:cNvSpPr/>
            <p:nvPr/>
          </p:nvSpPr>
          <p:spPr>
            <a:xfrm flipV="1">
              <a:off x="10216137" y="1920051"/>
              <a:ext cx="1735782" cy="0"/>
            </a:xfrm>
            <a:prstGeom prst="line">
              <a:avLst/>
            </a:prstGeom>
            <a:ln w="50800" cap="flat">
              <a:gradFill>
                <a:gsLst>
                  <a:gs pos="0">
                    <a:srgbClr val="0CC0DF">
                      <a:alpha val="20000"/>
                    </a:srgbClr>
                  </a:gs>
                  <a:gs pos="100000">
                    <a:srgbClr val="FFDE59">
                      <a:alpha val="2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141" name="AutoShape 141"/>
            <p:cNvSpPr/>
            <p:nvPr/>
          </p:nvSpPr>
          <p:spPr>
            <a:xfrm flipV="1">
              <a:off x="7277858" y="7306055"/>
              <a:ext cx="0" cy="1930400"/>
            </a:xfrm>
            <a:prstGeom prst="line">
              <a:avLst/>
            </a:prstGeom>
            <a:ln w="50800" cap="flat">
              <a:gradFill>
                <a:gsLst>
                  <a:gs pos="0">
                    <a:srgbClr val="0CC0DF">
                      <a:alpha val="20000"/>
                    </a:srgbClr>
                  </a:gs>
                  <a:gs pos="100000">
                    <a:srgbClr val="FFDE59">
                      <a:alpha val="2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142" name="AutoShape 142"/>
            <p:cNvSpPr/>
            <p:nvPr/>
          </p:nvSpPr>
          <p:spPr>
            <a:xfrm>
              <a:off x="3851460" y="9724106"/>
              <a:ext cx="2979466" cy="0"/>
            </a:xfrm>
            <a:prstGeom prst="line">
              <a:avLst/>
            </a:prstGeom>
            <a:ln w="50800" cap="flat">
              <a:gradFill>
                <a:gsLst>
                  <a:gs pos="0">
                    <a:srgbClr val="0CC0DF">
                      <a:alpha val="20000"/>
                    </a:srgbClr>
                  </a:gs>
                  <a:gs pos="100000">
                    <a:srgbClr val="FFDE59">
                      <a:alpha val="2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143" name="AutoShape 143"/>
            <p:cNvSpPr/>
            <p:nvPr/>
          </p:nvSpPr>
          <p:spPr>
            <a:xfrm>
              <a:off x="2369514" y="5370109"/>
              <a:ext cx="2251688" cy="0"/>
            </a:xfrm>
            <a:prstGeom prst="line">
              <a:avLst/>
            </a:prstGeom>
            <a:ln w="50800" cap="flat">
              <a:gradFill>
                <a:gsLst>
                  <a:gs pos="0">
                    <a:srgbClr val="0CC0DF">
                      <a:alpha val="20000"/>
                    </a:srgbClr>
                  </a:gs>
                  <a:gs pos="100000">
                    <a:srgbClr val="FFDE59">
                      <a:alpha val="2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144" name="AutoShape 144"/>
            <p:cNvSpPr/>
            <p:nvPr/>
          </p:nvSpPr>
          <p:spPr>
            <a:xfrm>
              <a:off x="5406441" y="881126"/>
              <a:ext cx="781143" cy="0"/>
            </a:xfrm>
            <a:prstGeom prst="line">
              <a:avLst/>
            </a:prstGeom>
            <a:ln w="50800" cap="flat">
              <a:gradFill>
                <a:gsLst>
                  <a:gs pos="0">
                    <a:srgbClr val="0CC0DF">
                      <a:alpha val="20000"/>
                    </a:srgbClr>
                  </a:gs>
                  <a:gs pos="100000">
                    <a:srgbClr val="FFDE59">
                      <a:alpha val="2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45" name="TextBox 145"/>
          <p:cNvSpPr txBox="1"/>
          <p:nvPr/>
        </p:nvSpPr>
        <p:spPr>
          <a:xfrm>
            <a:off x="1596085" y="809586"/>
            <a:ext cx="7059930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CHI </a:t>
            </a:r>
            <a:r>
              <a:rPr lang="en-US" sz="8000" b="1" dirty="0" err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TIẾT</a:t>
            </a:r>
            <a:endParaRPr lang="en-US" sz="8000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659233" y="4529361"/>
            <a:ext cx="5932571" cy="1962540"/>
            <a:chOff x="659233" y="4529361"/>
            <a:chExt cx="5932571" cy="1962540"/>
          </a:xfrm>
        </p:grpSpPr>
        <p:grpSp>
          <p:nvGrpSpPr>
            <p:cNvPr id="27" name="Group 27"/>
            <p:cNvGrpSpPr/>
            <p:nvPr/>
          </p:nvGrpSpPr>
          <p:grpSpPr>
            <a:xfrm>
              <a:off x="659233" y="4529361"/>
              <a:ext cx="5014088" cy="1962540"/>
              <a:chOff x="0" y="0"/>
              <a:chExt cx="6685450" cy="2616720"/>
            </a:xfrm>
          </p:grpSpPr>
          <p:grpSp>
            <p:nvGrpSpPr>
              <p:cNvPr id="28" name="Group 28"/>
              <p:cNvGrpSpPr/>
              <p:nvPr/>
            </p:nvGrpSpPr>
            <p:grpSpPr>
              <a:xfrm>
                <a:off x="0" y="0"/>
                <a:ext cx="6685450" cy="2616720"/>
                <a:chOff x="0" y="0"/>
                <a:chExt cx="4080424" cy="1597100"/>
              </a:xfrm>
            </p:grpSpPr>
            <p:sp>
              <p:nvSpPr>
                <p:cNvPr id="29" name="Freeform 29"/>
                <p:cNvSpPr/>
                <p:nvPr/>
              </p:nvSpPr>
              <p:spPr>
                <a:xfrm>
                  <a:off x="0" y="0"/>
                  <a:ext cx="4080424" cy="159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424" h="1597100">
                      <a:moveTo>
                        <a:pt x="2040212" y="0"/>
                      </a:moveTo>
                      <a:cubicBezTo>
                        <a:pt x="913434" y="0"/>
                        <a:pt x="0" y="357523"/>
                        <a:pt x="0" y="798550"/>
                      </a:cubicBezTo>
                      <a:cubicBezTo>
                        <a:pt x="0" y="1239577"/>
                        <a:pt x="913434" y="1597100"/>
                        <a:pt x="2040212" y="1597100"/>
                      </a:cubicBezTo>
                      <a:cubicBezTo>
                        <a:pt x="3166990" y="1597100"/>
                        <a:pt x="4080424" y="1239577"/>
                        <a:pt x="4080424" y="798550"/>
                      </a:cubicBezTo>
                      <a:cubicBezTo>
                        <a:pt x="4080424" y="357523"/>
                        <a:pt x="3166990" y="0"/>
                        <a:pt x="2040212" y="0"/>
                      </a:cubicBezTo>
                      <a:close/>
                    </a:path>
                  </a:pathLst>
                </a:custGeom>
                <a:solidFill>
                  <a:srgbClr val="1F8ECD"/>
                </a:solidFill>
                <a:ln w="95250" cap="sq">
                  <a:gradFill>
                    <a:gsLst>
                      <a:gs pos="0">
                        <a:srgbClr val="0097B2">
                          <a:alpha val="100000"/>
                        </a:srgbClr>
                      </a:gs>
                      <a:gs pos="100000">
                        <a:srgbClr val="7ED957">
                          <a:alpha val="100000"/>
                        </a:srgbClr>
                      </a:gs>
                    </a:gsLst>
                    <a:lin ang="0"/>
                  </a:gradFill>
                  <a:prstDash val="solid"/>
                  <a:miter/>
                </a:ln>
              </p:spPr>
            </p:sp>
            <p:sp>
              <p:nvSpPr>
                <p:cNvPr id="30" name="TextBox 30"/>
                <p:cNvSpPr txBox="1"/>
                <p:nvPr/>
              </p:nvSpPr>
              <p:spPr>
                <a:xfrm>
                  <a:off x="382540" y="102103"/>
                  <a:ext cx="3315345" cy="134526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05"/>
                    </a:lnSpc>
                  </a:pPr>
                  <a:endParaRPr/>
                </a:p>
              </p:txBody>
            </p:sp>
          </p:grpSp>
          <p:sp>
            <p:nvSpPr>
              <p:cNvPr id="31" name="TextBox 31"/>
              <p:cNvSpPr txBox="1"/>
              <p:nvPr/>
            </p:nvSpPr>
            <p:spPr>
              <a:xfrm>
                <a:off x="894113" y="562235"/>
                <a:ext cx="4742463" cy="14065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en-US" sz="3000" b="1" dirty="0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Icon </a:t>
                </a:r>
                <a:r>
                  <a:rPr lang="en-US" sz="3000" b="1" dirty="0" err="1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thêm</a:t>
                </a:r>
                <a:r>
                  <a:rPr lang="en-US" sz="3000" b="1" dirty="0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 </a:t>
                </a:r>
                <a:r>
                  <a:rPr lang="en-US" sz="3000" b="1" dirty="0" err="1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ghi</a:t>
                </a:r>
                <a:r>
                  <a:rPr lang="en-US" sz="3000" b="1" dirty="0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 </a:t>
                </a:r>
                <a:r>
                  <a:rPr lang="en-US" sz="3000" b="1" dirty="0" err="1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chú</a:t>
                </a:r>
                <a:r>
                  <a:rPr lang="en-US" sz="3000" b="1" dirty="0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 </a:t>
                </a:r>
                <a:r>
                  <a:rPr lang="en-US" sz="3000" b="1" dirty="0" err="1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trên</a:t>
                </a:r>
                <a:r>
                  <a:rPr lang="en-US" sz="3000" b="1" dirty="0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 </a:t>
                </a:r>
                <a:r>
                  <a:rPr lang="en-US" sz="3000" b="1" dirty="0" err="1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giao</a:t>
                </a:r>
                <a:r>
                  <a:rPr lang="en-US" sz="3000" b="1" dirty="0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 </a:t>
                </a:r>
                <a:r>
                  <a:rPr lang="en-US" sz="3000" b="1" dirty="0" err="1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diện</a:t>
                </a:r>
                <a:r>
                  <a:rPr lang="en-US" sz="3000" b="1" dirty="0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 app </a:t>
                </a:r>
              </a:p>
            </p:txBody>
          </p:sp>
        </p:grpSp>
        <p:sp>
          <p:nvSpPr>
            <p:cNvPr id="146" name="AutoShape 146"/>
            <p:cNvSpPr/>
            <p:nvPr/>
          </p:nvSpPr>
          <p:spPr>
            <a:xfrm>
              <a:off x="5673321" y="5695850"/>
              <a:ext cx="918483" cy="649240"/>
            </a:xfrm>
            <a:prstGeom prst="line">
              <a:avLst/>
            </a:prstGeom>
            <a:ln w="57150" cap="flat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triangle" w="lg" len="med"/>
            </a:ln>
          </p:spPr>
        </p:sp>
      </p:grpSp>
      <p:grpSp>
        <p:nvGrpSpPr>
          <p:cNvPr id="154" name="Group 153"/>
          <p:cNvGrpSpPr/>
          <p:nvPr/>
        </p:nvGrpSpPr>
        <p:grpSpPr>
          <a:xfrm>
            <a:off x="1894979" y="7524548"/>
            <a:ext cx="4736517" cy="2308524"/>
            <a:chOff x="1894979" y="7524548"/>
            <a:chExt cx="4736517" cy="2308524"/>
          </a:xfrm>
        </p:grpSpPr>
        <p:grpSp>
          <p:nvGrpSpPr>
            <p:cNvPr id="22" name="Group 22"/>
            <p:cNvGrpSpPr/>
            <p:nvPr/>
          </p:nvGrpSpPr>
          <p:grpSpPr>
            <a:xfrm>
              <a:off x="1894979" y="7870532"/>
              <a:ext cx="3739809" cy="1962540"/>
              <a:chOff x="0" y="0"/>
              <a:chExt cx="4986412" cy="2616720"/>
            </a:xfrm>
          </p:grpSpPr>
          <p:grpSp>
            <p:nvGrpSpPr>
              <p:cNvPr id="23" name="Group 23"/>
              <p:cNvGrpSpPr/>
              <p:nvPr/>
            </p:nvGrpSpPr>
            <p:grpSpPr>
              <a:xfrm>
                <a:off x="0" y="0"/>
                <a:ext cx="4986412" cy="2616720"/>
                <a:chOff x="0" y="0"/>
                <a:chExt cx="3043427" cy="1597100"/>
              </a:xfrm>
            </p:grpSpPr>
            <p:sp>
              <p:nvSpPr>
                <p:cNvPr id="24" name="Freeform 24"/>
                <p:cNvSpPr/>
                <p:nvPr/>
              </p:nvSpPr>
              <p:spPr>
                <a:xfrm>
                  <a:off x="0" y="0"/>
                  <a:ext cx="3043427" cy="159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3427" h="1597100">
                      <a:moveTo>
                        <a:pt x="1521713" y="0"/>
                      </a:moveTo>
                      <a:cubicBezTo>
                        <a:pt x="681294" y="0"/>
                        <a:pt x="0" y="357523"/>
                        <a:pt x="0" y="798550"/>
                      </a:cubicBezTo>
                      <a:cubicBezTo>
                        <a:pt x="0" y="1239577"/>
                        <a:pt x="681294" y="1597100"/>
                        <a:pt x="1521713" y="1597100"/>
                      </a:cubicBezTo>
                      <a:cubicBezTo>
                        <a:pt x="2362132" y="1597100"/>
                        <a:pt x="3043427" y="1239577"/>
                        <a:pt x="3043427" y="798550"/>
                      </a:cubicBezTo>
                      <a:cubicBezTo>
                        <a:pt x="3043427" y="357523"/>
                        <a:pt x="2362132" y="0"/>
                        <a:pt x="1521713" y="0"/>
                      </a:cubicBezTo>
                      <a:close/>
                    </a:path>
                  </a:pathLst>
                </a:custGeom>
                <a:solidFill>
                  <a:srgbClr val="1F8ECD"/>
                </a:solidFill>
                <a:ln w="95250" cap="sq">
                  <a:gradFill>
                    <a:gsLst>
                      <a:gs pos="0">
                        <a:srgbClr val="0097B2">
                          <a:alpha val="100000"/>
                        </a:srgbClr>
                      </a:gs>
                      <a:gs pos="100000">
                        <a:srgbClr val="7ED957">
                          <a:alpha val="100000"/>
                        </a:srgbClr>
                      </a:gs>
                    </a:gsLst>
                    <a:lin ang="0"/>
                  </a:gradFill>
                  <a:prstDash val="solid"/>
                  <a:miter/>
                </a:ln>
              </p:spPr>
            </p:sp>
            <p:sp>
              <p:nvSpPr>
                <p:cNvPr id="25" name="TextBox 25"/>
                <p:cNvSpPr txBox="1"/>
                <p:nvPr/>
              </p:nvSpPr>
              <p:spPr>
                <a:xfrm>
                  <a:off x="285321" y="102103"/>
                  <a:ext cx="2472784" cy="134526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05"/>
                    </a:lnSpc>
                  </a:pPr>
                  <a:endParaRPr/>
                </a:p>
              </p:txBody>
            </p:sp>
          </p:grpSp>
          <p:sp>
            <p:nvSpPr>
              <p:cNvPr id="26" name="TextBox 26"/>
              <p:cNvSpPr txBox="1"/>
              <p:nvPr/>
            </p:nvSpPr>
            <p:spPr>
              <a:xfrm>
                <a:off x="719385" y="562235"/>
                <a:ext cx="3721310" cy="14065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en-US" sz="3000" b="1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Tạo tiêu đề cho ghi cú</a:t>
                </a:r>
              </a:p>
            </p:txBody>
          </p:sp>
        </p:grpSp>
        <p:sp>
          <p:nvSpPr>
            <p:cNvPr id="147" name="AutoShape 147"/>
            <p:cNvSpPr/>
            <p:nvPr/>
          </p:nvSpPr>
          <p:spPr>
            <a:xfrm flipV="1">
              <a:off x="5493766" y="7524548"/>
              <a:ext cx="1137730" cy="1030051"/>
            </a:xfrm>
            <a:prstGeom prst="line">
              <a:avLst/>
            </a:prstGeom>
            <a:ln w="5715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triangle" w="lg" len="med"/>
            </a:ln>
          </p:spPr>
        </p:sp>
      </p:grpSp>
      <p:grpSp>
        <p:nvGrpSpPr>
          <p:cNvPr id="150" name="Group 149"/>
          <p:cNvGrpSpPr/>
          <p:nvPr/>
        </p:nvGrpSpPr>
        <p:grpSpPr>
          <a:xfrm>
            <a:off x="11840615" y="3505885"/>
            <a:ext cx="4278724" cy="2839204"/>
            <a:chOff x="11840615" y="3505885"/>
            <a:chExt cx="4278724" cy="2839204"/>
          </a:xfrm>
        </p:grpSpPr>
        <p:grpSp>
          <p:nvGrpSpPr>
            <p:cNvPr id="17" name="Group 17"/>
            <p:cNvGrpSpPr/>
            <p:nvPr/>
          </p:nvGrpSpPr>
          <p:grpSpPr>
            <a:xfrm>
              <a:off x="12379530" y="3505885"/>
              <a:ext cx="3739809" cy="1962540"/>
              <a:chOff x="0" y="0"/>
              <a:chExt cx="4986412" cy="2616720"/>
            </a:xfrm>
          </p:grpSpPr>
          <p:grpSp>
            <p:nvGrpSpPr>
              <p:cNvPr id="18" name="Group 18"/>
              <p:cNvGrpSpPr/>
              <p:nvPr/>
            </p:nvGrpSpPr>
            <p:grpSpPr>
              <a:xfrm>
                <a:off x="0" y="0"/>
                <a:ext cx="4986412" cy="2616720"/>
                <a:chOff x="0" y="0"/>
                <a:chExt cx="3043427" cy="1597100"/>
              </a:xfrm>
            </p:grpSpPr>
            <p:sp>
              <p:nvSpPr>
                <p:cNvPr id="19" name="Freeform 19"/>
                <p:cNvSpPr/>
                <p:nvPr/>
              </p:nvSpPr>
              <p:spPr>
                <a:xfrm>
                  <a:off x="0" y="0"/>
                  <a:ext cx="3043427" cy="159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3427" h="1597100">
                      <a:moveTo>
                        <a:pt x="1521713" y="0"/>
                      </a:moveTo>
                      <a:cubicBezTo>
                        <a:pt x="681294" y="0"/>
                        <a:pt x="0" y="357523"/>
                        <a:pt x="0" y="798550"/>
                      </a:cubicBezTo>
                      <a:cubicBezTo>
                        <a:pt x="0" y="1239577"/>
                        <a:pt x="681294" y="1597100"/>
                        <a:pt x="1521713" y="1597100"/>
                      </a:cubicBezTo>
                      <a:cubicBezTo>
                        <a:pt x="2362132" y="1597100"/>
                        <a:pt x="3043427" y="1239577"/>
                        <a:pt x="3043427" y="798550"/>
                      </a:cubicBezTo>
                      <a:cubicBezTo>
                        <a:pt x="3043427" y="357523"/>
                        <a:pt x="2362132" y="0"/>
                        <a:pt x="1521713" y="0"/>
                      </a:cubicBezTo>
                      <a:close/>
                    </a:path>
                  </a:pathLst>
                </a:custGeom>
                <a:solidFill>
                  <a:srgbClr val="1F8ECD"/>
                </a:solidFill>
                <a:ln w="95250" cap="sq">
                  <a:gradFill>
                    <a:gsLst>
                      <a:gs pos="0">
                        <a:srgbClr val="0097B2">
                          <a:alpha val="100000"/>
                        </a:srgbClr>
                      </a:gs>
                      <a:gs pos="100000">
                        <a:srgbClr val="7ED957">
                          <a:alpha val="100000"/>
                        </a:srgbClr>
                      </a:gs>
                    </a:gsLst>
                    <a:lin ang="0"/>
                  </a:gradFill>
                  <a:prstDash val="solid"/>
                  <a:miter/>
                </a:ln>
              </p:spPr>
            </p:sp>
            <p:sp>
              <p:nvSpPr>
                <p:cNvPr id="20" name="TextBox 20"/>
                <p:cNvSpPr txBox="1"/>
                <p:nvPr/>
              </p:nvSpPr>
              <p:spPr>
                <a:xfrm>
                  <a:off x="285321" y="102103"/>
                  <a:ext cx="2472784" cy="134526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05"/>
                    </a:lnSpc>
                  </a:pPr>
                  <a:endParaRPr/>
                </a:p>
              </p:txBody>
            </p:sp>
          </p:grpSp>
          <p:sp>
            <p:nvSpPr>
              <p:cNvPr id="21" name="TextBox 21"/>
              <p:cNvSpPr txBox="1"/>
              <p:nvPr/>
            </p:nvSpPr>
            <p:spPr>
              <a:xfrm>
                <a:off x="588249" y="562235"/>
                <a:ext cx="3809914" cy="14065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en-US" sz="3000" b="1" dirty="0" err="1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Tạo</a:t>
                </a:r>
                <a:r>
                  <a:rPr lang="en-US" sz="3000" b="1" dirty="0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 </a:t>
                </a:r>
                <a:r>
                  <a:rPr lang="en-US" sz="3000" b="1" dirty="0" err="1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nội</a:t>
                </a:r>
                <a:r>
                  <a:rPr lang="en-US" sz="3000" b="1" dirty="0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 dung </a:t>
                </a:r>
                <a:r>
                  <a:rPr lang="en-US" sz="3000" b="1" dirty="0" err="1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cho</a:t>
                </a:r>
                <a:r>
                  <a:rPr lang="en-US" sz="3000" b="1" dirty="0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 </a:t>
                </a:r>
                <a:r>
                  <a:rPr lang="en-US" sz="3000" b="1" dirty="0" err="1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ghi</a:t>
                </a:r>
                <a:r>
                  <a:rPr lang="en-US" sz="3000" b="1" dirty="0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 </a:t>
                </a:r>
                <a:r>
                  <a:rPr lang="en-US" sz="3000" b="1" dirty="0" err="1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chú</a:t>
                </a:r>
                <a:r>
                  <a:rPr lang="en-US" sz="3000" b="1" dirty="0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 </a:t>
                </a:r>
                <a:r>
                  <a:rPr lang="en-US" sz="3000" b="1" dirty="0" err="1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mới</a:t>
                </a:r>
                <a:r>
                  <a:rPr lang="en-US" sz="3000" b="1" dirty="0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.</a:t>
                </a:r>
              </a:p>
            </p:txBody>
          </p:sp>
        </p:grpSp>
        <p:sp>
          <p:nvSpPr>
            <p:cNvPr id="148" name="AutoShape 148"/>
            <p:cNvSpPr/>
            <p:nvPr/>
          </p:nvSpPr>
          <p:spPr>
            <a:xfrm flipV="1">
              <a:off x="11840615" y="5143500"/>
              <a:ext cx="1010270" cy="1201589"/>
            </a:xfrm>
            <a:prstGeom prst="line">
              <a:avLst/>
            </a:prstGeom>
            <a:ln w="5715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triangle" w="lg" len="med"/>
              <a:tailEnd type="none" w="sm" len="sm"/>
            </a:ln>
          </p:spPr>
        </p:sp>
      </p:grpSp>
      <p:grpSp>
        <p:nvGrpSpPr>
          <p:cNvPr id="151" name="Group 150"/>
          <p:cNvGrpSpPr/>
          <p:nvPr/>
        </p:nvGrpSpPr>
        <p:grpSpPr>
          <a:xfrm>
            <a:off x="11840615" y="7175509"/>
            <a:ext cx="5418685" cy="1962540"/>
            <a:chOff x="11840615" y="7175509"/>
            <a:chExt cx="5418685" cy="1962540"/>
          </a:xfrm>
        </p:grpSpPr>
        <p:grpSp>
          <p:nvGrpSpPr>
            <p:cNvPr id="12" name="Group 12"/>
            <p:cNvGrpSpPr/>
            <p:nvPr/>
          </p:nvGrpSpPr>
          <p:grpSpPr>
            <a:xfrm>
              <a:off x="13519491" y="7175509"/>
              <a:ext cx="3739809" cy="1962540"/>
              <a:chOff x="0" y="0"/>
              <a:chExt cx="4986412" cy="2616720"/>
            </a:xfrm>
          </p:grpSpPr>
          <p:grpSp>
            <p:nvGrpSpPr>
              <p:cNvPr id="13" name="Group 13"/>
              <p:cNvGrpSpPr/>
              <p:nvPr/>
            </p:nvGrpSpPr>
            <p:grpSpPr>
              <a:xfrm>
                <a:off x="0" y="0"/>
                <a:ext cx="4986412" cy="2616720"/>
                <a:chOff x="0" y="0"/>
                <a:chExt cx="3043427" cy="1597100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3043427" cy="159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3427" h="1597100">
                      <a:moveTo>
                        <a:pt x="1521713" y="0"/>
                      </a:moveTo>
                      <a:cubicBezTo>
                        <a:pt x="681294" y="0"/>
                        <a:pt x="0" y="357523"/>
                        <a:pt x="0" y="798550"/>
                      </a:cubicBezTo>
                      <a:cubicBezTo>
                        <a:pt x="0" y="1239577"/>
                        <a:pt x="681294" y="1597100"/>
                        <a:pt x="1521713" y="1597100"/>
                      </a:cubicBezTo>
                      <a:cubicBezTo>
                        <a:pt x="2362132" y="1597100"/>
                        <a:pt x="3043427" y="1239577"/>
                        <a:pt x="3043427" y="798550"/>
                      </a:cubicBezTo>
                      <a:cubicBezTo>
                        <a:pt x="3043427" y="357523"/>
                        <a:pt x="2362132" y="0"/>
                        <a:pt x="1521713" y="0"/>
                      </a:cubicBezTo>
                      <a:close/>
                    </a:path>
                  </a:pathLst>
                </a:custGeom>
                <a:solidFill>
                  <a:srgbClr val="1F8ECD"/>
                </a:solidFill>
                <a:ln w="95250" cap="sq">
                  <a:gradFill>
                    <a:gsLst>
                      <a:gs pos="0">
                        <a:srgbClr val="0097B2">
                          <a:alpha val="100000"/>
                        </a:srgbClr>
                      </a:gs>
                      <a:gs pos="100000">
                        <a:srgbClr val="7ED957">
                          <a:alpha val="100000"/>
                        </a:srgbClr>
                      </a:gs>
                    </a:gsLst>
                    <a:lin ang="0"/>
                  </a:gradFill>
                  <a:prstDash val="solid"/>
                  <a:miter/>
                </a:ln>
              </p:spPr>
            </p:sp>
            <p:sp>
              <p:nvSpPr>
                <p:cNvPr id="15" name="TextBox 15"/>
                <p:cNvSpPr txBox="1"/>
                <p:nvPr/>
              </p:nvSpPr>
              <p:spPr>
                <a:xfrm>
                  <a:off x="285321" y="102103"/>
                  <a:ext cx="2472784" cy="134526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05"/>
                    </a:lnSpc>
                  </a:pPr>
                  <a:endParaRPr/>
                </a:p>
              </p:txBody>
            </p:sp>
          </p:grpSp>
          <p:sp>
            <p:nvSpPr>
              <p:cNvPr id="16" name="TextBox 16"/>
              <p:cNvSpPr txBox="1"/>
              <p:nvPr/>
            </p:nvSpPr>
            <p:spPr>
              <a:xfrm>
                <a:off x="485687" y="762947"/>
                <a:ext cx="4015038" cy="14065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en-US" sz="3000" b="1" dirty="0" err="1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Tạo</a:t>
                </a:r>
                <a:r>
                  <a:rPr lang="en-US" sz="3000" b="1" dirty="0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 </a:t>
                </a:r>
                <a:r>
                  <a:rPr lang="en-US" sz="3000" b="1" dirty="0" err="1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một</a:t>
                </a:r>
                <a:r>
                  <a:rPr lang="en-US" sz="3000" b="1" dirty="0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 </a:t>
                </a:r>
                <a:r>
                  <a:rPr lang="en-US" sz="3000" b="1" dirty="0" err="1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ghi</a:t>
                </a:r>
                <a:r>
                  <a:rPr lang="en-US" sz="3000" b="1" dirty="0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 </a:t>
                </a:r>
                <a:r>
                  <a:rPr lang="en-US" sz="3000" b="1" dirty="0" err="1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chú</a:t>
                </a:r>
                <a:r>
                  <a:rPr lang="en-US" sz="3000" b="1" dirty="0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 </a:t>
                </a:r>
                <a:r>
                  <a:rPr lang="en-US" sz="3000" b="1" dirty="0" err="1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mới</a:t>
                </a:r>
                <a:r>
                  <a:rPr lang="en-US" sz="3000" b="1" dirty="0">
                    <a:solidFill>
                      <a:srgbClr val="FFFFFF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.</a:t>
                </a:r>
              </a:p>
            </p:txBody>
          </p:sp>
        </p:grpSp>
        <p:sp>
          <p:nvSpPr>
            <p:cNvPr id="149" name="AutoShape 149"/>
            <p:cNvSpPr/>
            <p:nvPr/>
          </p:nvSpPr>
          <p:spPr>
            <a:xfrm>
              <a:off x="11840615" y="7474033"/>
              <a:ext cx="1678876" cy="952893"/>
            </a:xfrm>
            <a:prstGeom prst="line">
              <a:avLst/>
            </a:prstGeom>
            <a:ln w="5715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triangle" w="lg" len="med"/>
              <a:tailEnd type="none" w="sm" len="sm"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2567" y="-685634"/>
            <a:ext cx="1371267" cy="137126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8ECD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530289" y="6943943"/>
            <a:ext cx="543793" cy="692328"/>
          </a:xfrm>
          <a:custGeom>
            <a:avLst/>
            <a:gdLst/>
            <a:ahLst/>
            <a:cxnLst/>
            <a:rect l="l" t="t" r="r" b="b"/>
            <a:pathLst>
              <a:path w="543793" h="692328">
                <a:moveTo>
                  <a:pt x="0" y="0"/>
                </a:moveTo>
                <a:lnTo>
                  <a:pt x="543793" y="0"/>
                </a:lnTo>
                <a:lnTo>
                  <a:pt x="543793" y="692328"/>
                </a:lnTo>
                <a:lnTo>
                  <a:pt x="0" y="692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r="-20173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r="-20173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2558256" y="2358221"/>
            <a:ext cx="6193530" cy="1422244"/>
            <a:chOff x="0" y="0"/>
            <a:chExt cx="8258040" cy="189632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828356" cy="1896325"/>
              <a:chOff x="0" y="0"/>
              <a:chExt cx="812800" cy="84301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4301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43016">
                    <a:moveTo>
                      <a:pt x="406400" y="0"/>
                    </a:moveTo>
                    <a:cubicBezTo>
                      <a:pt x="181951" y="0"/>
                      <a:pt x="0" y="188715"/>
                      <a:pt x="0" y="421508"/>
                    </a:cubicBezTo>
                    <a:cubicBezTo>
                      <a:pt x="0" y="654300"/>
                      <a:pt x="181951" y="843016"/>
                      <a:pt x="406400" y="843016"/>
                    </a:cubicBezTo>
                    <a:cubicBezTo>
                      <a:pt x="630849" y="843016"/>
                      <a:pt x="812800" y="654300"/>
                      <a:pt x="812800" y="421508"/>
                    </a:cubicBezTo>
                    <a:cubicBezTo>
                      <a:pt x="812800" y="18871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E3B2"/>
              </a:solidFill>
              <a:ln w="95250" cap="sq">
                <a:solidFill>
                  <a:srgbClr val="051D4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2833"/>
                <a:ext cx="660400" cy="761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19"/>
                  </a:lnSpc>
                </a:pPr>
                <a:r>
                  <a:rPr lang="en-US" sz="3999" dirty="0">
                    <a:solidFill>
                      <a:srgbClr val="FFFFFF"/>
                    </a:solidFill>
                    <a:latin typeface="Almarai"/>
                    <a:ea typeface="Almarai"/>
                    <a:cs typeface="Almarai"/>
                    <a:sym typeface="Almarai"/>
                  </a:rPr>
                  <a:t>2</a:t>
                </a:r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170803" y="227860"/>
              <a:ext cx="6087237" cy="1335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279"/>
                </a:lnSpc>
                <a:spcBef>
                  <a:spcPct val="0"/>
                </a:spcBef>
              </a:pPr>
              <a:r>
                <a:rPr lang="en-US" sz="5999" b="1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Sửa ghi chú 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6617943" y="5538456"/>
            <a:ext cx="3786909" cy="1605651"/>
          </a:xfrm>
          <a:custGeom>
            <a:avLst/>
            <a:gdLst/>
            <a:ahLst/>
            <a:cxnLst/>
            <a:rect l="l" t="t" r="r" b="b"/>
            <a:pathLst>
              <a:path w="3786909" h="1605651">
                <a:moveTo>
                  <a:pt x="0" y="0"/>
                </a:moveTo>
                <a:lnTo>
                  <a:pt x="3786909" y="0"/>
                </a:lnTo>
                <a:lnTo>
                  <a:pt x="3786909" y="1605651"/>
                </a:lnTo>
                <a:lnTo>
                  <a:pt x="0" y="1605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771" b="-2771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51617" y="927399"/>
            <a:ext cx="7059930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CHI TIẾT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117592" y="8430117"/>
            <a:ext cx="5074858" cy="1656367"/>
            <a:chOff x="0" y="0"/>
            <a:chExt cx="6766477" cy="2208489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6766477" cy="2208489"/>
              <a:chOff x="0" y="0"/>
              <a:chExt cx="1068496" cy="34874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68496" cy="348743"/>
              </a:xfrm>
              <a:custGeom>
                <a:avLst/>
                <a:gdLst/>
                <a:ahLst/>
                <a:cxnLst/>
                <a:rect l="l" t="t" r="r" b="b"/>
                <a:pathLst>
                  <a:path w="1068496" h="348743">
                    <a:moveTo>
                      <a:pt x="47292" y="0"/>
                    </a:moveTo>
                    <a:lnTo>
                      <a:pt x="1021204" y="0"/>
                    </a:lnTo>
                    <a:cubicBezTo>
                      <a:pt x="1033747" y="0"/>
                      <a:pt x="1045776" y="4983"/>
                      <a:pt x="1054645" y="13851"/>
                    </a:cubicBezTo>
                    <a:cubicBezTo>
                      <a:pt x="1063514" y="22720"/>
                      <a:pt x="1068496" y="34749"/>
                      <a:pt x="1068496" y="47292"/>
                    </a:cubicBezTo>
                    <a:lnTo>
                      <a:pt x="1068496" y="301451"/>
                    </a:lnTo>
                    <a:cubicBezTo>
                      <a:pt x="1068496" y="313994"/>
                      <a:pt x="1063514" y="326023"/>
                      <a:pt x="1054645" y="334892"/>
                    </a:cubicBezTo>
                    <a:cubicBezTo>
                      <a:pt x="1045776" y="343761"/>
                      <a:pt x="1033747" y="348743"/>
                      <a:pt x="1021204" y="348743"/>
                    </a:cubicBezTo>
                    <a:lnTo>
                      <a:pt x="47292" y="348743"/>
                    </a:lnTo>
                    <a:cubicBezTo>
                      <a:pt x="34749" y="348743"/>
                      <a:pt x="22720" y="343761"/>
                      <a:pt x="13851" y="334892"/>
                    </a:cubicBezTo>
                    <a:cubicBezTo>
                      <a:pt x="4983" y="326023"/>
                      <a:pt x="0" y="313994"/>
                      <a:pt x="0" y="301451"/>
                    </a:cubicBezTo>
                    <a:lnTo>
                      <a:pt x="0" y="47292"/>
                    </a:lnTo>
                    <a:cubicBezTo>
                      <a:pt x="0" y="34749"/>
                      <a:pt x="4983" y="22720"/>
                      <a:pt x="13851" y="13851"/>
                    </a:cubicBezTo>
                    <a:cubicBezTo>
                      <a:pt x="22720" y="4983"/>
                      <a:pt x="34749" y="0"/>
                      <a:pt x="47292" y="0"/>
                    </a:cubicBezTo>
                    <a:close/>
                  </a:path>
                </a:pathLst>
              </a:custGeom>
              <a:solidFill>
                <a:srgbClr val="1F8ECD"/>
              </a:solidFill>
              <a:ln w="95250" cap="rnd">
                <a:gradFill>
                  <a:gsLst>
                    <a:gs pos="0">
                      <a:srgbClr val="0097B2">
                        <a:alpha val="100000"/>
                      </a:srgbClr>
                    </a:gs>
                    <a:gs pos="100000">
                      <a:srgbClr val="7ED957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1068496" cy="3963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274595" y="358119"/>
              <a:ext cx="6217287" cy="1406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Cập nhật ngày tháng sao mỗi lần sửa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51617" y="4640524"/>
            <a:ext cx="3479421" cy="1656367"/>
            <a:chOff x="0" y="0"/>
            <a:chExt cx="4639227" cy="2208489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4639227" cy="2208489"/>
              <a:chOff x="0" y="0"/>
              <a:chExt cx="732582" cy="34874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732582" cy="348743"/>
              </a:xfrm>
              <a:custGeom>
                <a:avLst/>
                <a:gdLst/>
                <a:ahLst/>
                <a:cxnLst/>
                <a:rect l="l" t="t" r="r" b="b"/>
                <a:pathLst>
                  <a:path w="732582" h="348743">
                    <a:moveTo>
                      <a:pt x="68977" y="0"/>
                    </a:moveTo>
                    <a:lnTo>
                      <a:pt x="663605" y="0"/>
                    </a:lnTo>
                    <a:cubicBezTo>
                      <a:pt x="681899" y="0"/>
                      <a:pt x="699443" y="7267"/>
                      <a:pt x="712379" y="20203"/>
                    </a:cubicBezTo>
                    <a:cubicBezTo>
                      <a:pt x="725314" y="33139"/>
                      <a:pt x="732582" y="50683"/>
                      <a:pt x="732582" y="68977"/>
                    </a:cubicBezTo>
                    <a:lnTo>
                      <a:pt x="732582" y="279766"/>
                    </a:lnTo>
                    <a:cubicBezTo>
                      <a:pt x="732582" y="317861"/>
                      <a:pt x="701700" y="348743"/>
                      <a:pt x="663605" y="348743"/>
                    </a:cubicBezTo>
                    <a:lnTo>
                      <a:pt x="68977" y="348743"/>
                    </a:lnTo>
                    <a:cubicBezTo>
                      <a:pt x="30882" y="348743"/>
                      <a:pt x="0" y="317861"/>
                      <a:pt x="0" y="279766"/>
                    </a:cubicBezTo>
                    <a:lnTo>
                      <a:pt x="0" y="68977"/>
                    </a:lnTo>
                    <a:cubicBezTo>
                      <a:pt x="0" y="30882"/>
                      <a:pt x="30882" y="0"/>
                      <a:pt x="68977" y="0"/>
                    </a:cubicBezTo>
                    <a:close/>
                  </a:path>
                </a:pathLst>
              </a:custGeom>
              <a:solidFill>
                <a:srgbClr val="1F8ECD"/>
              </a:solidFill>
              <a:ln w="95250" cap="rnd">
                <a:gradFill>
                  <a:gsLst>
                    <a:gs pos="0">
                      <a:srgbClr val="0097B2">
                        <a:alpha val="100000"/>
                      </a:srgbClr>
                    </a:gs>
                    <a:gs pos="100000">
                      <a:srgbClr val="7ED957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732582" cy="3963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472217" y="391942"/>
              <a:ext cx="3755472" cy="1406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 err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Sửa</a:t>
              </a:r>
              <a:r>
                <a:rPr lang="en-US" sz="3000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</a:t>
              </a:r>
              <a:r>
                <a:rPr lang="en-US" sz="3000" b="1" dirty="0" err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nội</a:t>
              </a:r>
              <a:r>
                <a:rPr lang="en-US" sz="3000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dung </a:t>
              </a:r>
              <a:r>
                <a:rPr lang="en-US" sz="3000" b="1" dirty="0" err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của</a:t>
              </a:r>
              <a:r>
                <a:rPr lang="en-US" sz="3000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</a:t>
              </a:r>
              <a:r>
                <a:rPr lang="en-US" sz="3000" b="1" dirty="0" err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ghi</a:t>
              </a:r>
              <a:r>
                <a:rPr lang="en-US" sz="3000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</a:t>
              </a:r>
              <a:r>
                <a:rPr lang="en-US" sz="3000" b="1" dirty="0" err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chú</a:t>
              </a:r>
              <a:r>
                <a:rPr lang="en-US" sz="3000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363511" y="4303410"/>
            <a:ext cx="3479421" cy="1680179"/>
            <a:chOff x="0" y="0"/>
            <a:chExt cx="4639227" cy="2240239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4639227" cy="2240239"/>
              <a:chOff x="0" y="0"/>
              <a:chExt cx="732582" cy="35375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32582" cy="353757"/>
              </a:xfrm>
              <a:custGeom>
                <a:avLst/>
                <a:gdLst/>
                <a:ahLst/>
                <a:cxnLst/>
                <a:rect l="l" t="t" r="r" b="b"/>
                <a:pathLst>
                  <a:path w="732582" h="353757">
                    <a:moveTo>
                      <a:pt x="68977" y="0"/>
                    </a:moveTo>
                    <a:lnTo>
                      <a:pt x="663605" y="0"/>
                    </a:lnTo>
                    <a:cubicBezTo>
                      <a:pt x="681899" y="0"/>
                      <a:pt x="699443" y="7267"/>
                      <a:pt x="712379" y="20203"/>
                    </a:cubicBezTo>
                    <a:cubicBezTo>
                      <a:pt x="725314" y="33139"/>
                      <a:pt x="732582" y="50683"/>
                      <a:pt x="732582" y="68977"/>
                    </a:cubicBezTo>
                    <a:lnTo>
                      <a:pt x="732582" y="284780"/>
                    </a:lnTo>
                    <a:cubicBezTo>
                      <a:pt x="732582" y="322875"/>
                      <a:pt x="701700" y="353757"/>
                      <a:pt x="663605" y="353757"/>
                    </a:cubicBezTo>
                    <a:lnTo>
                      <a:pt x="68977" y="353757"/>
                    </a:lnTo>
                    <a:cubicBezTo>
                      <a:pt x="30882" y="353757"/>
                      <a:pt x="0" y="322875"/>
                      <a:pt x="0" y="284780"/>
                    </a:cubicBezTo>
                    <a:lnTo>
                      <a:pt x="0" y="68977"/>
                    </a:lnTo>
                    <a:cubicBezTo>
                      <a:pt x="0" y="30882"/>
                      <a:pt x="30882" y="0"/>
                      <a:pt x="68977" y="0"/>
                    </a:cubicBezTo>
                    <a:close/>
                  </a:path>
                </a:pathLst>
              </a:custGeom>
              <a:solidFill>
                <a:srgbClr val="1F8ECD"/>
              </a:solidFill>
              <a:ln w="95250" cap="rnd">
                <a:gradFill>
                  <a:gsLst>
                    <a:gs pos="0">
                      <a:srgbClr val="0097B2">
                        <a:alpha val="100000"/>
                      </a:srgbClr>
                    </a:gs>
                    <a:gs pos="100000">
                      <a:srgbClr val="7ED957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732582" cy="401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519005" y="333599"/>
              <a:ext cx="3755472" cy="1406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Sửa tiêu đề của ghi chú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363511" y="7578121"/>
            <a:ext cx="4479546" cy="1680179"/>
            <a:chOff x="0" y="0"/>
            <a:chExt cx="5972727" cy="2240239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5972727" cy="2240239"/>
              <a:chOff x="0" y="0"/>
              <a:chExt cx="943155" cy="353757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943155" cy="353757"/>
              </a:xfrm>
              <a:custGeom>
                <a:avLst/>
                <a:gdLst/>
                <a:ahLst/>
                <a:cxnLst/>
                <a:rect l="l" t="t" r="r" b="b"/>
                <a:pathLst>
                  <a:path w="943155" h="353757">
                    <a:moveTo>
                      <a:pt x="53577" y="0"/>
                    </a:moveTo>
                    <a:lnTo>
                      <a:pt x="889578" y="0"/>
                    </a:lnTo>
                    <a:cubicBezTo>
                      <a:pt x="903788" y="0"/>
                      <a:pt x="917415" y="5645"/>
                      <a:pt x="927463" y="15692"/>
                    </a:cubicBezTo>
                    <a:cubicBezTo>
                      <a:pt x="937510" y="25740"/>
                      <a:pt x="943155" y="39367"/>
                      <a:pt x="943155" y="53577"/>
                    </a:cubicBezTo>
                    <a:lnTo>
                      <a:pt x="943155" y="300180"/>
                    </a:lnTo>
                    <a:cubicBezTo>
                      <a:pt x="943155" y="329770"/>
                      <a:pt x="919168" y="353757"/>
                      <a:pt x="889578" y="353757"/>
                    </a:cubicBezTo>
                    <a:lnTo>
                      <a:pt x="53577" y="353757"/>
                    </a:lnTo>
                    <a:cubicBezTo>
                      <a:pt x="23987" y="353757"/>
                      <a:pt x="0" y="329770"/>
                      <a:pt x="0" y="300180"/>
                    </a:cubicBezTo>
                    <a:lnTo>
                      <a:pt x="0" y="53577"/>
                    </a:lnTo>
                    <a:cubicBezTo>
                      <a:pt x="0" y="23987"/>
                      <a:pt x="23987" y="0"/>
                      <a:pt x="53577" y="0"/>
                    </a:cubicBezTo>
                    <a:close/>
                  </a:path>
                </a:pathLst>
              </a:custGeom>
              <a:solidFill>
                <a:srgbClr val="1F8ECD"/>
              </a:solidFill>
              <a:ln w="95250" cap="rnd">
                <a:gradFill>
                  <a:gsLst>
                    <a:gs pos="0">
                      <a:srgbClr val="0097B2">
                        <a:alpha val="100000"/>
                      </a:srgbClr>
                    </a:gs>
                    <a:gs pos="100000">
                      <a:srgbClr val="7ED957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943155" cy="401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475271" y="339281"/>
              <a:ext cx="5022185" cy="1475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Icon sửa ghi chú  trên giao diện app 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 flipV="1">
            <a:off x="5281582" y="5964540"/>
            <a:ext cx="1336361" cy="0"/>
          </a:xfrm>
          <a:prstGeom prst="line">
            <a:avLst/>
          </a:prstGeom>
          <a:ln w="57150" cap="flat">
            <a:gradFill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flipV="1">
            <a:off x="5940238" y="5964540"/>
            <a:ext cx="0" cy="2528386"/>
          </a:xfrm>
          <a:prstGeom prst="line">
            <a:avLst/>
          </a:prstGeom>
          <a:ln w="57150" cap="flat">
            <a:gradFill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47" name="Group 46"/>
          <p:cNvGrpSpPr/>
          <p:nvPr/>
        </p:nvGrpSpPr>
        <p:grpSpPr>
          <a:xfrm>
            <a:off x="9211581" y="4862977"/>
            <a:ext cx="3151930" cy="675479"/>
            <a:chOff x="9211581" y="4862977"/>
            <a:chExt cx="3151930" cy="675479"/>
          </a:xfrm>
        </p:grpSpPr>
        <p:sp>
          <p:nvSpPr>
            <p:cNvPr id="40" name="AutoShape 40"/>
            <p:cNvSpPr/>
            <p:nvPr/>
          </p:nvSpPr>
          <p:spPr>
            <a:xfrm flipV="1">
              <a:off x="9211581" y="4862977"/>
              <a:ext cx="0" cy="675479"/>
            </a:xfrm>
            <a:prstGeom prst="line">
              <a:avLst/>
            </a:prstGeom>
            <a:ln w="5715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>
              <a:off x="9211581" y="4862977"/>
              <a:ext cx="3151930" cy="0"/>
            </a:xfrm>
            <a:prstGeom prst="line">
              <a:avLst/>
            </a:prstGeom>
            <a:ln w="5715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46" name="Group 45"/>
          <p:cNvGrpSpPr/>
          <p:nvPr/>
        </p:nvGrpSpPr>
        <p:grpSpPr>
          <a:xfrm>
            <a:off x="9587914" y="7144107"/>
            <a:ext cx="2775597" cy="1621419"/>
            <a:chOff x="9587914" y="7144107"/>
            <a:chExt cx="2775597" cy="1621419"/>
          </a:xfrm>
        </p:grpSpPr>
        <p:sp>
          <p:nvSpPr>
            <p:cNvPr id="39" name="AutoShape 39"/>
            <p:cNvSpPr/>
            <p:nvPr/>
          </p:nvSpPr>
          <p:spPr>
            <a:xfrm flipV="1">
              <a:off x="9606964" y="7144107"/>
              <a:ext cx="0" cy="1621419"/>
            </a:xfrm>
            <a:prstGeom prst="line">
              <a:avLst/>
            </a:prstGeom>
            <a:ln w="5715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>
              <a:off x="9587914" y="8765526"/>
              <a:ext cx="2775597" cy="0"/>
            </a:xfrm>
            <a:prstGeom prst="line">
              <a:avLst/>
            </a:prstGeom>
            <a:ln w="57150" cap="flat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01759" y="7655065"/>
            <a:ext cx="543793" cy="692328"/>
          </a:xfrm>
          <a:custGeom>
            <a:avLst/>
            <a:gdLst/>
            <a:ahLst/>
            <a:cxnLst/>
            <a:rect l="l" t="t" r="r" b="b"/>
            <a:pathLst>
              <a:path w="543793" h="692328">
                <a:moveTo>
                  <a:pt x="0" y="0"/>
                </a:moveTo>
                <a:lnTo>
                  <a:pt x="543793" y="0"/>
                </a:lnTo>
                <a:lnTo>
                  <a:pt x="543793" y="692328"/>
                </a:lnTo>
                <a:lnTo>
                  <a:pt x="0" y="692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56964" y="-1024062"/>
            <a:ext cx="5754080" cy="8220114"/>
            <a:chOff x="0" y="0"/>
            <a:chExt cx="444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r="-201730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r="-20173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859956" y="-1567604"/>
            <a:ext cx="1683983" cy="2405689"/>
            <a:chOff x="0" y="0"/>
            <a:chExt cx="444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r="-20173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-5210893">
            <a:off x="17347206" y="606641"/>
            <a:ext cx="1862467" cy="3854620"/>
            <a:chOff x="0" y="0"/>
            <a:chExt cx="665469" cy="13772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5469" cy="1377276"/>
            </a:xfrm>
            <a:custGeom>
              <a:avLst/>
              <a:gdLst/>
              <a:ahLst/>
              <a:cxnLst/>
              <a:rect l="l" t="t" r="r" b="b"/>
              <a:pathLst>
                <a:path w="665469" h="1377276">
                  <a:moveTo>
                    <a:pt x="332735" y="0"/>
                  </a:moveTo>
                  <a:cubicBezTo>
                    <a:pt x="148970" y="0"/>
                    <a:pt x="0" y="308314"/>
                    <a:pt x="0" y="688638"/>
                  </a:cubicBezTo>
                  <a:cubicBezTo>
                    <a:pt x="0" y="1068962"/>
                    <a:pt x="148970" y="1377276"/>
                    <a:pt x="332735" y="1377276"/>
                  </a:cubicBezTo>
                  <a:cubicBezTo>
                    <a:pt x="516499" y="1377276"/>
                    <a:pt x="665469" y="1068962"/>
                    <a:pt x="665469" y="688638"/>
                  </a:cubicBezTo>
                  <a:cubicBezTo>
                    <a:pt x="665469" y="308314"/>
                    <a:pt x="516499" y="0"/>
                    <a:pt x="332735" y="0"/>
                  </a:cubicBezTo>
                  <a:close/>
                </a:path>
              </a:pathLst>
            </a:custGeom>
            <a:blipFill>
              <a:blip r:embed="rId4"/>
              <a:stretch>
                <a:fillRect l="-314692" r="-31469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309730">
            <a:off x="15836242" y="-1031571"/>
            <a:ext cx="3953738" cy="1956519"/>
            <a:chOff x="0" y="0"/>
            <a:chExt cx="1358993" cy="6725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8993" cy="672502"/>
            </a:xfrm>
            <a:custGeom>
              <a:avLst/>
              <a:gdLst/>
              <a:ahLst/>
              <a:cxnLst/>
              <a:rect l="l" t="t" r="r" b="b"/>
              <a:pathLst>
                <a:path w="1358993" h="672502">
                  <a:moveTo>
                    <a:pt x="679497" y="0"/>
                  </a:moveTo>
                  <a:cubicBezTo>
                    <a:pt x="304221" y="0"/>
                    <a:pt x="0" y="150545"/>
                    <a:pt x="0" y="336251"/>
                  </a:cubicBezTo>
                  <a:cubicBezTo>
                    <a:pt x="0" y="521957"/>
                    <a:pt x="304221" y="672502"/>
                    <a:pt x="679497" y="672502"/>
                  </a:cubicBezTo>
                  <a:cubicBezTo>
                    <a:pt x="1054772" y="672502"/>
                    <a:pt x="1358993" y="521957"/>
                    <a:pt x="1358993" y="336251"/>
                  </a:cubicBezTo>
                  <a:cubicBezTo>
                    <a:pt x="1358993" y="150545"/>
                    <a:pt x="1054772" y="0"/>
                    <a:pt x="679497" y="0"/>
                  </a:cubicBezTo>
                  <a:close/>
                </a:path>
              </a:pathLst>
            </a:custGeom>
            <a:blipFill>
              <a:blip r:embed="rId4"/>
              <a:stretch>
                <a:fillRect l="-37198" r="-37198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5210893">
            <a:off x="-1128257" y="-1608667"/>
            <a:ext cx="1862467" cy="3205080"/>
            <a:chOff x="0" y="0"/>
            <a:chExt cx="665469" cy="11451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5469" cy="1145192"/>
            </a:xfrm>
            <a:custGeom>
              <a:avLst/>
              <a:gdLst/>
              <a:ahLst/>
              <a:cxnLst/>
              <a:rect l="l" t="t" r="r" b="b"/>
              <a:pathLst>
                <a:path w="665469" h="1145192">
                  <a:moveTo>
                    <a:pt x="332735" y="0"/>
                  </a:moveTo>
                  <a:cubicBezTo>
                    <a:pt x="148970" y="0"/>
                    <a:pt x="0" y="256360"/>
                    <a:pt x="0" y="572596"/>
                  </a:cubicBezTo>
                  <a:cubicBezTo>
                    <a:pt x="0" y="888832"/>
                    <a:pt x="148970" y="1145192"/>
                    <a:pt x="332735" y="1145192"/>
                  </a:cubicBezTo>
                  <a:cubicBezTo>
                    <a:pt x="516499" y="1145192"/>
                    <a:pt x="665469" y="888832"/>
                    <a:pt x="665469" y="572596"/>
                  </a:cubicBezTo>
                  <a:cubicBezTo>
                    <a:pt x="665469" y="256360"/>
                    <a:pt x="516499" y="0"/>
                    <a:pt x="332735" y="0"/>
                  </a:cubicBezTo>
                  <a:close/>
                </a:path>
              </a:pathLst>
            </a:custGeom>
            <a:blipFill>
              <a:blip r:embed="rId4"/>
              <a:stretch>
                <a:fillRect l="-253238" r="-253238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2725254" y="5577149"/>
            <a:ext cx="3786909" cy="1618904"/>
          </a:xfrm>
          <a:custGeom>
            <a:avLst/>
            <a:gdLst/>
            <a:ahLst/>
            <a:cxnLst/>
            <a:rect l="l" t="t" r="r" b="b"/>
            <a:pathLst>
              <a:path w="3786909" h="1618904">
                <a:moveTo>
                  <a:pt x="0" y="0"/>
                </a:moveTo>
                <a:lnTo>
                  <a:pt x="3786909" y="0"/>
                </a:lnTo>
                <a:lnTo>
                  <a:pt x="3786909" y="1618904"/>
                </a:lnTo>
                <a:lnTo>
                  <a:pt x="0" y="16189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-5391556">
            <a:off x="6767153" y="-1967299"/>
            <a:ext cx="1862467" cy="3205080"/>
            <a:chOff x="0" y="0"/>
            <a:chExt cx="665469" cy="1145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5469" cy="1145192"/>
            </a:xfrm>
            <a:custGeom>
              <a:avLst/>
              <a:gdLst/>
              <a:ahLst/>
              <a:cxnLst/>
              <a:rect l="l" t="t" r="r" b="b"/>
              <a:pathLst>
                <a:path w="665469" h="1145192">
                  <a:moveTo>
                    <a:pt x="332735" y="0"/>
                  </a:moveTo>
                  <a:cubicBezTo>
                    <a:pt x="148970" y="0"/>
                    <a:pt x="0" y="256360"/>
                    <a:pt x="0" y="572596"/>
                  </a:cubicBezTo>
                  <a:cubicBezTo>
                    <a:pt x="0" y="888832"/>
                    <a:pt x="148970" y="1145192"/>
                    <a:pt x="332735" y="1145192"/>
                  </a:cubicBezTo>
                  <a:cubicBezTo>
                    <a:pt x="516499" y="1145192"/>
                    <a:pt x="665469" y="888832"/>
                    <a:pt x="665469" y="572596"/>
                  </a:cubicBezTo>
                  <a:cubicBezTo>
                    <a:pt x="665469" y="256360"/>
                    <a:pt x="516499" y="0"/>
                    <a:pt x="332735" y="0"/>
                  </a:cubicBezTo>
                  <a:close/>
                </a:path>
              </a:pathLst>
            </a:custGeom>
            <a:blipFill>
              <a:blip r:embed="rId4"/>
              <a:stretch>
                <a:fillRect l="-253238" r="-253238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2522790" y="2533951"/>
            <a:ext cx="10351193" cy="1422244"/>
            <a:chOff x="0" y="0"/>
            <a:chExt cx="13801590" cy="1896325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828356" cy="1896325"/>
              <a:chOff x="0" y="0"/>
              <a:chExt cx="812800" cy="84301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4301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43016">
                    <a:moveTo>
                      <a:pt x="406400" y="0"/>
                    </a:moveTo>
                    <a:cubicBezTo>
                      <a:pt x="181951" y="0"/>
                      <a:pt x="0" y="188715"/>
                      <a:pt x="0" y="421508"/>
                    </a:cubicBezTo>
                    <a:cubicBezTo>
                      <a:pt x="0" y="654300"/>
                      <a:pt x="181951" y="843016"/>
                      <a:pt x="406400" y="843016"/>
                    </a:cubicBezTo>
                    <a:cubicBezTo>
                      <a:pt x="630849" y="843016"/>
                      <a:pt x="812800" y="654300"/>
                      <a:pt x="812800" y="421508"/>
                    </a:cubicBezTo>
                    <a:cubicBezTo>
                      <a:pt x="812800" y="18871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E3B2"/>
              </a:solidFill>
              <a:ln w="95250" cap="sq">
                <a:solidFill>
                  <a:srgbClr val="051D40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2833"/>
                <a:ext cx="660400" cy="761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19"/>
                  </a:lnSpc>
                </a:pPr>
                <a:r>
                  <a:rPr lang="en-US" sz="3999" dirty="0">
                    <a:solidFill>
                      <a:srgbClr val="FFFFFF"/>
                    </a:solidFill>
                    <a:latin typeface="Almarai"/>
                    <a:ea typeface="Almarai"/>
                    <a:cs typeface="Almarai"/>
                    <a:sym typeface="Almarai"/>
                  </a:rPr>
                  <a:t>3</a:t>
                </a: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480995" y="320444"/>
              <a:ext cx="11320596" cy="1160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75"/>
                </a:lnSpc>
                <a:spcBef>
                  <a:spcPct val="0"/>
                </a:spcBef>
              </a:pPr>
              <a:r>
                <a:rPr lang="en-US" sz="5199" b="1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Xóa ghi chú 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75743" y="5382030"/>
            <a:ext cx="4109226" cy="1438737"/>
            <a:chOff x="0" y="0"/>
            <a:chExt cx="5478968" cy="191831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478968" cy="1918316"/>
              <a:chOff x="0" y="0"/>
              <a:chExt cx="2565681" cy="89830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565681" cy="898306"/>
              </a:xfrm>
              <a:custGeom>
                <a:avLst/>
                <a:gdLst/>
                <a:ahLst/>
                <a:cxnLst/>
                <a:rect l="l" t="t" r="r" b="b"/>
                <a:pathLst>
                  <a:path w="2565681" h="898306">
                    <a:moveTo>
                      <a:pt x="1282841" y="0"/>
                    </a:moveTo>
                    <a:cubicBezTo>
                      <a:pt x="574347" y="0"/>
                      <a:pt x="0" y="201093"/>
                      <a:pt x="0" y="449153"/>
                    </a:cubicBezTo>
                    <a:cubicBezTo>
                      <a:pt x="0" y="697213"/>
                      <a:pt x="574347" y="898306"/>
                      <a:pt x="1282841" y="898306"/>
                    </a:cubicBezTo>
                    <a:cubicBezTo>
                      <a:pt x="1991334" y="898306"/>
                      <a:pt x="2565681" y="697213"/>
                      <a:pt x="2565681" y="449153"/>
                    </a:cubicBezTo>
                    <a:cubicBezTo>
                      <a:pt x="2565681" y="201093"/>
                      <a:pt x="1991334" y="0"/>
                      <a:pt x="1282841" y="0"/>
                    </a:cubicBezTo>
                    <a:close/>
                  </a:path>
                </a:pathLst>
              </a:custGeom>
              <a:solidFill>
                <a:srgbClr val="1F8ECD"/>
              </a:solidFill>
              <a:ln w="95250" cap="sq">
                <a:gradFill>
                  <a:gsLst>
                    <a:gs pos="0">
                      <a:srgbClr val="0097B2">
                        <a:alpha val="100000"/>
                      </a:srgbClr>
                    </a:gs>
                    <a:gs pos="100000">
                      <a:srgbClr val="7ED957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240533" y="36591"/>
                <a:ext cx="2084616" cy="7774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389602" y="568633"/>
              <a:ext cx="4699765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Confirmation dialog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809364" y="-871662"/>
            <a:ext cx="5754080" cy="8220114"/>
            <a:chOff x="0" y="0"/>
            <a:chExt cx="4445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r="-201730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1904017" y="819036"/>
            <a:ext cx="7059930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CHI TIẾT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775743" y="7611342"/>
            <a:ext cx="4768196" cy="1993712"/>
            <a:chOff x="0" y="0"/>
            <a:chExt cx="6357595" cy="2658282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6357595" cy="2658282"/>
              <a:chOff x="0" y="0"/>
              <a:chExt cx="2977123" cy="1244816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2977123" cy="1244816"/>
              </a:xfrm>
              <a:custGeom>
                <a:avLst/>
                <a:gdLst/>
                <a:ahLst/>
                <a:cxnLst/>
                <a:rect l="l" t="t" r="r" b="b"/>
                <a:pathLst>
                  <a:path w="2977123" h="1244816">
                    <a:moveTo>
                      <a:pt x="1488561" y="0"/>
                    </a:moveTo>
                    <a:cubicBezTo>
                      <a:pt x="666452" y="0"/>
                      <a:pt x="0" y="278661"/>
                      <a:pt x="0" y="622408"/>
                    </a:cubicBezTo>
                    <a:cubicBezTo>
                      <a:pt x="0" y="966154"/>
                      <a:pt x="666452" y="1244816"/>
                      <a:pt x="1488561" y="1244816"/>
                    </a:cubicBezTo>
                    <a:cubicBezTo>
                      <a:pt x="2310671" y="1244816"/>
                      <a:pt x="2977123" y="966154"/>
                      <a:pt x="2977123" y="622408"/>
                    </a:cubicBezTo>
                    <a:cubicBezTo>
                      <a:pt x="2977123" y="278661"/>
                      <a:pt x="2310671" y="0"/>
                      <a:pt x="1488561" y="0"/>
                    </a:cubicBezTo>
                    <a:close/>
                  </a:path>
                </a:pathLst>
              </a:custGeom>
              <a:solidFill>
                <a:srgbClr val="1F8ECD"/>
              </a:solidFill>
              <a:ln w="95250" cap="sq">
                <a:gradFill>
                  <a:gsLst>
                    <a:gs pos="0">
                      <a:srgbClr val="0097B2">
                        <a:alpha val="100000"/>
                      </a:srgbClr>
                    </a:gs>
                    <a:gs pos="100000">
                      <a:srgbClr val="7ED957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279105" y="69076"/>
                <a:ext cx="2418912" cy="1059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865389" y="469176"/>
              <a:ext cx="4626816" cy="1475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Icon xóa ghi chú  trên giao diện app 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775743" y="2533951"/>
            <a:ext cx="4109226" cy="2057504"/>
            <a:chOff x="0" y="0"/>
            <a:chExt cx="5478968" cy="2743339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5478968" cy="2743339"/>
              <a:chOff x="0" y="0"/>
              <a:chExt cx="2565681" cy="128464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565681" cy="1284646"/>
              </a:xfrm>
              <a:custGeom>
                <a:avLst/>
                <a:gdLst/>
                <a:ahLst/>
                <a:cxnLst/>
                <a:rect l="l" t="t" r="r" b="b"/>
                <a:pathLst>
                  <a:path w="2565681" h="1284646">
                    <a:moveTo>
                      <a:pt x="1282841" y="0"/>
                    </a:moveTo>
                    <a:cubicBezTo>
                      <a:pt x="574347" y="0"/>
                      <a:pt x="0" y="287578"/>
                      <a:pt x="0" y="642323"/>
                    </a:cubicBezTo>
                    <a:cubicBezTo>
                      <a:pt x="0" y="997068"/>
                      <a:pt x="574347" y="1284646"/>
                      <a:pt x="1282841" y="1284646"/>
                    </a:cubicBezTo>
                    <a:cubicBezTo>
                      <a:pt x="1991334" y="1284646"/>
                      <a:pt x="2565681" y="997068"/>
                      <a:pt x="2565681" y="642323"/>
                    </a:cubicBezTo>
                    <a:cubicBezTo>
                      <a:pt x="2565681" y="287578"/>
                      <a:pt x="1991334" y="0"/>
                      <a:pt x="1282841" y="0"/>
                    </a:cubicBezTo>
                    <a:close/>
                  </a:path>
                </a:pathLst>
              </a:custGeom>
              <a:solidFill>
                <a:srgbClr val="1F8ECD"/>
              </a:solidFill>
              <a:ln w="104775" cap="sq">
                <a:gradFill>
                  <a:gsLst>
                    <a:gs pos="0">
                      <a:srgbClr val="0097B2">
                        <a:alpha val="100000"/>
                      </a:srgbClr>
                    </a:gs>
                    <a:gs pos="100000">
                      <a:srgbClr val="7ED957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240533" y="72811"/>
                <a:ext cx="2084616" cy="1091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989362" y="559269"/>
              <a:ext cx="3755472" cy="1406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Xóa hoàn toàn ghi chú ghi chú </a:t>
              </a:r>
            </a:p>
          </p:txBody>
        </p:sp>
      </p:grpSp>
      <p:sp>
        <p:nvSpPr>
          <p:cNvPr id="41" name="AutoShape 41"/>
          <p:cNvSpPr/>
          <p:nvPr/>
        </p:nvSpPr>
        <p:spPr>
          <a:xfrm flipV="1">
            <a:off x="6512163" y="3842920"/>
            <a:ext cx="3329292" cy="2543681"/>
          </a:xfrm>
          <a:prstGeom prst="line">
            <a:avLst/>
          </a:prstGeom>
          <a:ln w="38100" cap="flat">
            <a:gradFill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flipV="1">
            <a:off x="6512163" y="6101399"/>
            <a:ext cx="3263580" cy="285202"/>
          </a:xfrm>
          <a:prstGeom prst="line">
            <a:avLst/>
          </a:prstGeom>
          <a:ln w="38100" cap="flat">
            <a:gradFill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6512163" y="6386601"/>
            <a:ext cx="3175001" cy="2316599"/>
          </a:xfrm>
          <a:prstGeom prst="line">
            <a:avLst/>
          </a:prstGeom>
          <a:ln w="38100" cap="flat">
            <a:gradFill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15762" y="4616256"/>
            <a:ext cx="1054489" cy="105448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8ECD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1160267" y="7305940"/>
            <a:ext cx="5642134" cy="2196622"/>
            <a:chOff x="0" y="0"/>
            <a:chExt cx="7522845" cy="292882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7522845" cy="2928829"/>
              <a:chOff x="0" y="0"/>
              <a:chExt cx="3522784" cy="137150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522784" cy="1371506"/>
              </a:xfrm>
              <a:custGeom>
                <a:avLst/>
                <a:gdLst/>
                <a:ahLst/>
                <a:cxnLst/>
                <a:rect l="l" t="t" r="r" b="b"/>
                <a:pathLst>
                  <a:path w="3522784" h="1371506">
                    <a:moveTo>
                      <a:pt x="1761392" y="0"/>
                    </a:moveTo>
                    <a:cubicBezTo>
                      <a:pt x="788602" y="0"/>
                      <a:pt x="0" y="307022"/>
                      <a:pt x="0" y="685753"/>
                    </a:cubicBezTo>
                    <a:cubicBezTo>
                      <a:pt x="0" y="1064484"/>
                      <a:pt x="788602" y="1371506"/>
                      <a:pt x="1761392" y="1371506"/>
                    </a:cubicBezTo>
                    <a:cubicBezTo>
                      <a:pt x="2734182" y="1371506"/>
                      <a:pt x="3522784" y="1064484"/>
                      <a:pt x="3522784" y="685753"/>
                    </a:cubicBezTo>
                    <a:cubicBezTo>
                      <a:pt x="3522784" y="307022"/>
                      <a:pt x="2734182" y="0"/>
                      <a:pt x="1761392" y="0"/>
                    </a:cubicBezTo>
                    <a:close/>
                  </a:path>
                </a:pathLst>
              </a:custGeom>
              <a:solidFill>
                <a:srgbClr val="1F8ECD"/>
              </a:solidFill>
              <a:ln w="95250" cap="sq">
                <a:gradFill>
                  <a:gsLst>
                    <a:gs pos="0">
                      <a:srgbClr val="0097B2">
                        <a:alpha val="100000"/>
                      </a:srgbClr>
                    </a:gs>
                    <a:gs pos="100000">
                      <a:srgbClr val="7ED957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330261" y="80954"/>
                <a:ext cx="2862262" cy="11619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 rot="118426">
              <a:off x="925715" y="777872"/>
              <a:ext cx="5749697" cy="1406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Tìm kiếm các ghi chú dựa vào từ khóa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972312" y="9848338"/>
            <a:ext cx="1371267" cy="137126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8ECD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391556">
            <a:off x="7257331" y="9211704"/>
            <a:ext cx="1451982" cy="3205080"/>
            <a:chOff x="0" y="0"/>
            <a:chExt cx="518801" cy="114519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18801" cy="1145192"/>
            </a:xfrm>
            <a:custGeom>
              <a:avLst/>
              <a:gdLst/>
              <a:ahLst/>
              <a:cxnLst/>
              <a:rect l="l" t="t" r="r" b="b"/>
              <a:pathLst>
                <a:path w="518801" h="1145192">
                  <a:moveTo>
                    <a:pt x="259400" y="0"/>
                  </a:moveTo>
                  <a:cubicBezTo>
                    <a:pt x="116138" y="0"/>
                    <a:pt x="0" y="256360"/>
                    <a:pt x="0" y="572596"/>
                  </a:cubicBezTo>
                  <a:cubicBezTo>
                    <a:pt x="0" y="888832"/>
                    <a:pt x="116138" y="1145192"/>
                    <a:pt x="259400" y="1145192"/>
                  </a:cubicBezTo>
                  <a:cubicBezTo>
                    <a:pt x="402663" y="1145192"/>
                    <a:pt x="518801" y="888832"/>
                    <a:pt x="518801" y="572596"/>
                  </a:cubicBezTo>
                  <a:cubicBezTo>
                    <a:pt x="518801" y="256360"/>
                    <a:pt x="402663" y="0"/>
                    <a:pt x="259400" y="0"/>
                  </a:cubicBezTo>
                  <a:close/>
                </a:path>
              </a:pathLst>
            </a:custGeom>
            <a:blipFill>
              <a:blip r:embed="rId2"/>
              <a:stretch>
                <a:fillRect l="-338966" r="-338966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 rot="129068">
            <a:off x="4655183" y="9175451"/>
            <a:ext cx="3447642" cy="2223098"/>
            <a:chOff x="0" y="0"/>
            <a:chExt cx="1185036" cy="76413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85036" cy="764131"/>
            </a:xfrm>
            <a:custGeom>
              <a:avLst/>
              <a:gdLst/>
              <a:ahLst/>
              <a:cxnLst/>
              <a:rect l="l" t="t" r="r" b="b"/>
              <a:pathLst>
                <a:path w="1185036" h="764131">
                  <a:moveTo>
                    <a:pt x="592518" y="0"/>
                  </a:moveTo>
                  <a:cubicBezTo>
                    <a:pt x="265279" y="0"/>
                    <a:pt x="0" y="171057"/>
                    <a:pt x="0" y="382066"/>
                  </a:cubicBezTo>
                  <a:cubicBezTo>
                    <a:pt x="0" y="593075"/>
                    <a:pt x="265279" y="764131"/>
                    <a:pt x="592518" y="764131"/>
                  </a:cubicBezTo>
                  <a:cubicBezTo>
                    <a:pt x="919757" y="764131"/>
                    <a:pt x="1185036" y="593075"/>
                    <a:pt x="1185036" y="382066"/>
                  </a:cubicBezTo>
                  <a:cubicBezTo>
                    <a:pt x="1185036" y="171057"/>
                    <a:pt x="919757" y="0"/>
                    <a:pt x="592518" y="0"/>
                  </a:cubicBezTo>
                  <a:close/>
                </a:path>
              </a:pathLst>
            </a:custGeom>
            <a:blipFill>
              <a:blip r:embed="rId2"/>
              <a:stretch>
                <a:fillRect l="-63624" r="-63624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1764194" y="7305940"/>
            <a:ext cx="5700962" cy="1805590"/>
            <a:chOff x="0" y="0"/>
            <a:chExt cx="7601283" cy="2407453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7601283" cy="2407453"/>
              <a:chOff x="0" y="0"/>
              <a:chExt cx="3312759" cy="104920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3312759" cy="1049206"/>
              </a:xfrm>
              <a:custGeom>
                <a:avLst/>
                <a:gdLst/>
                <a:ahLst/>
                <a:cxnLst/>
                <a:rect l="l" t="t" r="r" b="b"/>
                <a:pathLst>
                  <a:path w="3312759" h="1049206">
                    <a:moveTo>
                      <a:pt x="1656379" y="0"/>
                    </a:moveTo>
                    <a:cubicBezTo>
                      <a:pt x="741586" y="0"/>
                      <a:pt x="0" y="234873"/>
                      <a:pt x="0" y="524603"/>
                    </a:cubicBezTo>
                    <a:cubicBezTo>
                      <a:pt x="0" y="814333"/>
                      <a:pt x="741586" y="1049206"/>
                      <a:pt x="1656379" y="1049206"/>
                    </a:cubicBezTo>
                    <a:cubicBezTo>
                      <a:pt x="2571172" y="1049206"/>
                      <a:pt x="3312759" y="814333"/>
                      <a:pt x="3312759" y="524603"/>
                    </a:cubicBezTo>
                    <a:cubicBezTo>
                      <a:pt x="3312759" y="234873"/>
                      <a:pt x="2571172" y="0"/>
                      <a:pt x="1656379" y="0"/>
                    </a:cubicBezTo>
                    <a:close/>
                  </a:path>
                </a:pathLst>
              </a:custGeom>
              <a:solidFill>
                <a:srgbClr val="1F8ECD"/>
              </a:solidFill>
              <a:ln w="95250" cap="sq">
                <a:gradFill>
                  <a:gsLst>
                    <a:gs pos="0">
                      <a:srgbClr val="0097B2">
                        <a:alpha val="100000"/>
                      </a:srgbClr>
                    </a:gs>
                    <a:gs pos="100000">
                      <a:srgbClr val="7ED957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310571" y="50738"/>
                <a:ext cx="2691616" cy="9001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614493" y="422888"/>
              <a:ext cx="6372297" cy="1475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Icon thêm ghi chú  trên giao diện app </a:t>
              </a:r>
            </a:p>
          </p:txBody>
        </p:sp>
      </p:grpSp>
      <p:sp>
        <p:nvSpPr>
          <p:cNvPr id="33" name="Freeform 33"/>
          <p:cNvSpPr/>
          <p:nvPr/>
        </p:nvSpPr>
        <p:spPr>
          <a:xfrm>
            <a:off x="5025576" y="4130806"/>
            <a:ext cx="7746086" cy="1812553"/>
          </a:xfrm>
          <a:custGeom>
            <a:avLst/>
            <a:gdLst/>
            <a:ahLst/>
            <a:cxnLst/>
            <a:rect l="l" t="t" r="r" b="b"/>
            <a:pathLst>
              <a:path w="7746086" h="1812553">
                <a:moveTo>
                  <a:pt x="0" y="0"/>
                </a:moveTo>
                <a:lnTo>
                  <a:pt x="7746087" y="0"/>
                </a:lnTo>
                <a:lnTo>
                  <a:pt x="7746087" y="1812552"/>
                </a:lnTo>
                <a:lnTo>
                  <a:pt x="0" y="18125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963"/>
            </a:stretch>
          </a:blipFill>
        </p:spPr>
      </p:sp>
      <p:grpSp>
        <p:nvGrpSpPr>
          <p:cNvPr id="38" name="Group 37"/>
          <p:cNvGrpSpPr/>
          <p:nvPr/>
        </p:nvGrpSpPr>
        <p:grpSpPr>
          <a:xfrm>
            <a:off x="2791940" y="2491373"/>
            <a:ext cx="9979723" cy="1422244"/>
            <a:chOff x="2791940" y="2491373"/>
            <a:chExt cx="9979723" cy="1422244"/>
          </a:xfrm>
        </p:grpSpPr>
        <p:grpSp>
          <p:nvGrpSpPr>
            <p:cNvPr id="21" name="Group 21"/>
            <p:cNvGrpSpPr/>
            <p:nvPr/>
          </p:nvGrpSpPr>
          <p:grpSpPr>
            <a:xfrm>
              <a:off x="2791940" y="2491373"/>
              <a:ext cx="1371267" cy="1422244"/>
              <a:chOff x="0" y="0"/>
              <a:chExt cx="812800" cy="84301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4301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43016">
                    <a:moveTo>
                      <a:pt x="406400" y="0"/>
                    </a:moveTo>
                    <a:cubicBezTo>
                      <a:pt x="181951" y="0"/>
                      <a:pt x="0" y="188715"/>
                      <a:pt x="0" y="421508"/>
                    </a:cubicBezTo>
                    <a:cubicBezTo>
                      <a:pt x="0" y="654300"/>
                      <a:pt x="181951" y="843016"/>
                      <a:pt x="406400" y="843016"/>
                    </a:cubicBezTo>
                    <a:cubicBezTo>
                      <a:pt x="630849" y="843016"/>
                      <a:pt x="812800" y="654300"/>
                      <a:pt x="812800" y="421508"/>
                    </a:cubicBezTo>
                    <a:cubicBezTo>
                      <a:pt x="812800" y="18871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E3B2"/>
              </a:solidFill>
              <a:ln w="95250" cap="sq">
                <a:solidFill>
                  <a:srgbClr val="051D40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2833"/>
                <a:ext cx="660400" cy="761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19"/>
                  </a:lnSpc>
                </a:pPr>
                <a:r>
                  <a:rPr lang="en-US" sz="3999">
                    <a:solidFill>
                      <a:srgbClr val="FFFFFF"/>
                    </a:solidFill>
                    <a:latin typeface="Almarai"/>
                    <a:ea typeface="Almarai"/>
                    <a:cs typeface="Almarai"/>
                    <a:sym typeface="Almarai"/>
                  </a:rPr>
                  <a:t>4</a:t>
                </a:r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4281216" y="2709480"/>
              <a:ext cx="8490447" cy="890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75"/>
                </a:lnSpc>
                <a:spcBef>
                  <a:spcPct val="0"/>
                </a:spcBef>
              </a:pPr>
              <a:r>
                <a:rPr lang="en-US" sz="5199" b="1" dirty="0" err="1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Tìm</a:t>
              </a:r>
              <a:r>
                <a:rPr lang="en-US" sz="5199" b="1" dirty="0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 </a:t>
              </a:r>
              <a:r>
                <a:rPr lang="en-US" sz="5199" b="1" dirty="0" err="1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kiếm</a:t>
              </a:r>
              <a:r>
                <a:rPr lang="en-US" sz="5199" b="1" dirty="0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 </a:t>
              </a:r>
              <a:r>
                <a:rPr lang="en-US" sz="5199" b="1" dirty="0" err="1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ghi</a:t>
              </a:r>
              <a:r>
                <a:rPr lang="en-US" sz="5199" b="1" dirty="0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 </a:t>
              </a:r>
              <a:r>
                <a:rPr lang="en-US" sz="5199" b="1" dirty="0" err="1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chú</a:t>
              </a:r>
              <a:r>
                <a:rPr lang="en-US" sz="5199" b="1" dirty="0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 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2056417" y="1232199"/>
            <a:ext cx="7059930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CHI TIẾT</a:t>
            </a:r>
          </a:p>
        </p:txBody>
      </p:sp>
      <p:sp>
        <p:nvSpPr>
          <p:cNvPr id="36" name="AutoShape 36"/>
          <p:cNvSpPr/>
          <p:nvPr/>
        </p:nvSpPr>
        <p:spPr>
          <a:xfrm flipH="1">
            <a:off x="5423769" y="5943358"/>
            <a:ext cx="3136051" cy="1362582"/>
          </a:xfrm>
          <a:prstGeom prst="line">
            <a:avLst/>
          </a:prstGeom>
          <a:ln w="38100" cap="flat">
            <a:gradFill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8865074" y="6024642"/>
            <a:ext cx="4781867" cy="1281297"/>
          </a:xfrm>
          <a:prstGeom prst="line">
            <a:avLst/>
          </a:prstGeom>
          <a:ln w="38100" cap="flat">
            <a:gradFill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400</Words>
  <Application>Microsoft Office PowerPoint</Application>
  <PresentationFormat>Custom</PresentationFormat>
  <Paragraphs>97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Times New Roman</vt:lpstr>
      <vt:lpstr>Noto Sans Bold</vt:lpstr>
      <vt:lpstr>Sigmar One</vt:lpstr>
      <vt:lpstr>Calibri</vt:lpstr>
      <vt:lpstr>Arial</vt:lpstr>
      <vt:lpstr>Almarai</vt:lpstr>
      <vt:lpstr>Times New Roman Bold</vt:lpstr>
      <vt:lpstr>Almarai Bold</vt:lpstr>
      <vt:lpstr>Francois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Dự án 4:</dc:title>
  <cp:lastModifiedBy>Do Phuc Thang - B2505866</cp:lastModifiedBy>
  <cp:revision>23</cp:revision>
  <dcterms:created xsi:type="dcterms:W3CDTF">2006-08-16T00:00:00Z</dcterms:created>
  <dcterms:modified xsi:type="dcterms:W3CDTF">2025-11-28T15:10:15Z</dcterms:modified>
  <dc:identifier>DAG52ivHG_E</dc:identifier>
</cp:coreProperties>
</file>